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5" r:id="rId4"/>
  </p:sldMasterIdLst>
  <p:notesMasterIdLst>
    <p:notesMasterId r:id="rId17"/>
  </p:notesMasterIdLst>
  <p:sldIdLst>
    <p:sldId id="705" r:id="rId5"/>
    <p:sldId id="710" r:id="rId6"/>
    <p:sldId id="711" r:id="rId7"/>
    <p:sldId id="719" r:id="rId8"/>
    <p:sldId id="713" r:id="rId9"/>
    <p:sldId id="714" r:id="rId10"/>
    <p:sldId id="732" r:id="rId11"/>
    <p:sldId id="734" r:id="rId12"/>
    <p:sldId id="733" r:id="rId13"/>
    <p:sldId id="937" r:id="rId14"/>
    <p:sldId id="936" r:id="rId15"/>
    <p:sldId id="934" r:id="rId1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F2304A8-6D4C-4B94-9A5B-AD79A999A07E}">
          <p14:sldIdLst>
            <p14:sldId id="705"/>
            <p14:sldId id="710"/>
            <p14:sldId id="711"/>
            <p14:sldId id="719"/>
            <p14:sldId id="713"/>
            <p14:sldId id="714"/>
            <p14:sldId id="732"/>
            <p14:sldId id="734"/>
            <p14:sldId id="733"/>
            <p14:sldId id="937"/>
            <p14:sldId id="936"/>
            <p14:sldId id="93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ey, Jim" initials="SJ" lastIdx="2" clrIdx="0">
    <p:extLst>
      <p:ext uri="{19B8F6BF-5375-455C-9EA6-DF929625EA0E}">
        <p15:presenceInfo xmlns:p15="http://schemas.microsoft.com/office/powerpoint/2012/main" userId="S::Jim.Swaney@sdcounty.ca.gov::a1478c45-9ac1-4eac-becf-95ebbcd64e46" providerId="AD"/>
      </p:ext>
    </p:extLst>
  </p:cmAuthor>
  <p:cmAuthor id="2" name="Luther, Mahiany" initials="LM" lastIdx="4" clrIdx="1">
    <p:extLst>
      <p:ext uri="{19B8F6BF-5375-455C-9EA6-DF929625EA0E}">
        <p15:presenceInfo xmlns:p15="http://schemas.microsoft.com/office/powerpoint/2012/main" userId="S::Mahiany.Luther@sdcounty.ca.gov::7de58cef-dfa8-4f8b-9edf-51eb7a1465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C38"/>
    <a:srgbClr val="EFF2F5"/>
    <a:srgbClr val="F8D523"/>
    <a:srgbClr val="0A721D"/>
    <a:srgbClr val="984A0D"/>
    <a:srgbClr val="E1D8D1"/>
    <a:srgbClr val="1860AC"/>
    <a:srgbClr val="F1A9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D82392-9948-4710-9616-3D668324C111}" v="2684" dt="2021-11-04T15:38:00.7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92801" autoAdjust="0"/>
  </p:normalViewPr>
  <p:slideViewPr>
    <p:cSldViewPr snapToGrid="0">
      <p:cViewPr varScale="1">
        <p:scale>
          <a:sx n="50" d="100"/>
          <a:sy n="50" d="100"/>
        </p:scale>
        <p:origin x="4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ther, Mahiany" userId="7de58cef-dfa8-4f8b-9edf-51eb7a1465e2" providerId="ADAL" clId="{8BD82392-9948-4710-9616-3D668324C111}"/>
    <pc:docChg chg="undo custSel addSld delSld modSld modSection">
      <pc:chgData name="Luther, Mahiany" userId="7de58cef-dfa8-4f8b-9edf-51eb7a1465e2" providerId="ADAL" clId="{8BD82392-9948-4710-9616-3D668324C111}" dt="2021-11-04T15:38:00.767" v="200" actId="20577"/>
      <pc:docMkLst>
        <pc:docMk/>
      </pc:docMkLst>
      <pc:sldChg chg="addSp modSp mod">
        <pc:chgData name="Luther, Mahiany" userId="7de58cef-dfa8-4f8b-9edf-51eb7a1465e2" providerId="ADAL" clId="{8BD82392-9948-4710-9616-3D668324C111}" dt="2021-11-04T15:22:42.743" v="187" actId="1076"/>
        <pc:sldMkLst>
          <pc:docMk/>
          <pc:sldMk cId="199080415" sldId="732"/>
        </pc:sldMkLst>
        <pc:spChg chg="add mod">
          <ac:chgData name="Luther, Mahiany" userId="7de58cef-dfa8-4f8b-9edf-51eb7a1465e2" providerId="ADAL" clId="{8BD82392-9948-4710-9616-3D668324C111}" dt="2021-11-04T15:22:42.743" v="187" actId="1076"/>
          <ac:spMkLst>
            <pc:docMk/>
            <pc:sldMk cId="199080415" sldId="732"/>
            <ac:spMk id="3" creationId="{7FBD4983-601E-476C-A1DD-34FD09DA9DC1}"/>
          </ac:spMkLst>
        </pc:spChg>
      </pc:sldChg>
      <pc:sldChg chg="modSp">
        <pc:chgData name="Luther, Mahiany" userId="7de58cef-dfa8-4f8b-9edf-51eb7a1465e2" providerId="ADAL" clId="{8BD82392-9948-4710-9616-3D668324C111}" dt="2021-11-04T15:38:00.767" v="200" actId="20577"/>
        <pc:sldMkLst>
          <pc:docMk/>
          <pc:sldMk cId="3971368288" sldId="734"/>
        </pc:sldMkLst>
        <pc:graphicFrameChg chg="mod">
          <ac:chgData name="Luther, Mahiany" userId="7de58cef-dfa8-4f8b-9edf-51eb7a1465e2" providerId="ADAL" clId="{8BD82392-9948-4710-9616-3D668324C111}" dt="2021-11-04T15:38:00.767" v="200" actId="20577"/>
          <ac:graphicFrameMkLst>
            <pc:docMk/>
            <pc:sldMk cId="3971368288" sldId="734"/>
            <ac:graphicFrameMk id="2" creationId="{0052E2D8-8ABA-4D50-A176-7932EED7810F}"/>
          </ac:graphicFrameMkLst>
        </pc:graphicFrameChg>
      </pc:sldChg>
      <pc:sldChg chg="modNotesTx">
        <pc:chgData name="Luther, Mahiany" userId="7de58cef-dfa8-4f8b-9edf-51eb7a1465e2" providerId="ADAL" clId="{8BD82392-9948-4710-9616-3D668324C111}" dt="2021-11-03T23:33:39.219" v="0" actId="12"/>
        <pc:sldMkLst>
          <pc:docMk/>
          <pc:sldMk cId="1730730849" sldId="937"/>
        </pc:sldMkLst>
      </pc:sldChg>
      <pc:sldChg chg="addSp delSp modSp add del mod">
        <pc:chgData name="Luther, Mahiany" userId="7de58cef-dfa8-4f8b-9edf-51eb7a1465e2" providerId="ADAL" clId="{8BD82392-9948-4710-9616-3D668324C111}" dt="2021-11-04T15:33:58.116" v="188" actId="47"/>
        <pc:sldMkLst>
          <pc:docMk/>
          <pc:sldMk cId="1212838370" sldId="938"/>
        </pc:sldMkLst>
        <pc:spChg chg="add del mod">
          <ac:chgData name="Luther, Mahiany" userId="7de58cef-dfa8-4f8b-9edf-51eb7a1465e2" providerId="ADAL" clId="{8BD82392-9948-4710-9616-3D668324C111}" dt="2021-11-04T02:17:16.866" v="81" actId="478"/>
          <ac:spMkLst>
            <pc:docMk/>
            <pc:sldMk cId="1212838370" sldId="938"/>
            <ac:spMk id="6" creationId="{686454FF-C8EF-452A-A6EF-D65B869A2B7C}"/>
          </ac:spMkLst>
        </pc:spChg>
        <pc:spChg chg="add mod">
          <ac:chgData name="Luther, Mahiany" userId="7de58cef-dfa8-4f8b-9edf-51eb7a1465e2" providerId="ADAL" clId="{8BD82392-9948-4710-9616-3D668324C111}" dt="2021-11-04T02:34:55.583" v="156" actId="1076"/>
          <ac:spMkLst>
            <pc:docMk/>
            <pc:sldMk cId="1212838370" sldId="938"/>
            <ac:spMk id="7" creationId="{5FEEBF08-754F-4A49-B787-D084E2937C21}"/>
          </ac:spMkLst>
        </pc:spChg>
        <pc:spChg chg="add del mod">
          <ac:chgData name="Luther, Mahiany" userId="7de58cef-dfa8-4f8b-9edf-51eb7a1465e2" providerId="ADAL" clId="{8BD82392-9948-4710-9616-3D668324C111}" dt="2021-11-04T02:20:09.534" v="106" actId="478"/>
          <ac:spMkLst>
            <pc:docMk/>
            <pc:sldMk cId="1212838370" sldId="938"/>
            <ac:spMk id="8" creationId="{2A3E2E19-2367-41A3-9CE1-D2CBE4957A64}"/>
          </ac:spMkLst>
        </pc:spChg>
        <pc:spChg chg="add del mod">
          <ac:chgData name="Luther, Mahiany" userId="7de58cef-dfa8-4f8b-9edf-51eb7a1465e2" providerId="ADAL" clId="{8BD82392-9948-4710-9616-3D668324C111}" dt="2021-11-04T02:18:07.675" v="88" actId="478"/>
          <ac:spMkLst>
            <pc:docMk/>
            <pc:sldMk cId="1212838370" sldId="938"/>
            <ac:spMk id="9" creationId="{30BF7072-8C2E-4529-BCEF-67A0DD7432D8}"/>
          </ac:spMkLst>
        </pc:spChg>
        <pc:spChg chg="add mod">
          <ac:chgData name="Luther, Mahiany" userId="7de58cef-dfa8-4f8b-9edf-51eb7a1465e2" providerId="ADAL" clId="{8BD82392-9948-4710-9616-3D668324C111}" dt="2021-11-04T02:35:05.216" v="158" actId="14100"/>
          <ac:spMkLst>
            <pc:docMk/>
            <pc:sldMk cId="1212838370" sldId="938"/>
            <ac:spMk id="14" creationId="{A6CDD52E-2404-44B8-BBEF-A7B4DB5E2D75}"/>
          </ac:spMkLst>
        </pc:spChg>
        <pc:graphicFrameChg chg="del mod">
          <ac:chgData name="Luther, Mahiany" userId="7de58cef-dfa8-4f8b-9edf-51eb7a1465e2" providerId="ADAL" clId="{8BD82392-9948-4710-9616-3D668324C111}" dt="2021-11-04T02:12:23.052" v="43" actId="478"/>
          <ac:graphicFrameMkLst>
            <pc:docMk/>
            <pc:sldMk cId="1212838370" sldId="938"/>
            <ac:graphicFrameMk id="2" creationId="{0052E2D8-8ABA-4D50-A176-7932EED7810F}"/>
          </ac:graphicFrameMkLst>
        </pc:graphicFrameChg>
        <pc:graphicFrameChg chg="add mod modGraphic">
          <ac:chgData name="Luther, Mahiany" userId="7de58cef-dfa8-4f8b-9edf-51eb7a1465e2" providerId="ADAL" clId="{8BD82392-9948-4710-9616-3D668324C111}" dt="2021-11-04T02:34:45.347" v="155" actId="1076"/>
          <ac:graphicFrameMkLst>
            <pc:docMk/>
            <pc:sldMk cId="1212838370" sldId="938"/>
            <ac:graphicFrameMk id="4" creationId="{41CFD416-AC79-457C-B1DE-B1B44F33D24F}"/>
          </ac:graphicFrameMkLst>
        </pc:graphicFrameChg>
        <pc:cxnChg chg="add del mod">
          <ac:chgData name="Luther, Mahiany" userId="7de58cef-dfa8-4f8b-9edf-51eb7a1465e2" providerId="ADAL" clId="{8BD82392-9948-4710-9616-3D668324C111}" dt="2021-11-04T02:21:51.119" v="114" actId="478"/>
          <ac:cxnSpMkLst>
            <pc:docMk/>
            <pc:sldMk cId="1212838370" sldId="938"/>
            <ac:cxnSpMk id="12" creationId="{D7A2D473-2BFE-4104-AAE0-6EA177B7DDA1}"/>
          </ac:cxnSpMkLst>
        </pc:cxnChg>
      </pc:sldChg>
    </pc:docChg>
  </pc:docChgLst>
</pc:chgInfo>
</file>

<file path=ppt/diagrams/_rels/data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ata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_rels/data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2AA575-05DD-4DF5-AEF9-9CA8D68CA09D}" type="doc">
      <dgm:prSet loTypeId="urn:microsoft.com/office/officeart/2005/8/layout/StepDownProcess" loCatId="process" qsTypeId="urn:microsoft.com/office/officeart/2005/8/quickstyle/simple2" qsCatId="simple" csTypeId="urn:microsoft.com/office/officeart/2005/8/colors/accent1_2" csCatId="accent1" phldr="1"/>
      <dgm:spPr/>
      <dgm:t>
        <a:bodyPr/>
        <a:lstStyle/>
        <a:p>
          <a:endParaRPr lang="en-US"/>
        </a:p>
      </dgm:t>
    </dgm:pt>
    <dgm:pt modelId="{D3AA69DE-95BD-4CDE-9187-C730B2D3E32B}">
      <dgm:prSet phldrT="[Text]" custT="1"/>
      <dgm:spPr/>
      <dgm:t>
        <a:bodyPr/>
        <a:lstStyle/>
        <a:p>
          <a:r>
            <a:rPr lang="en-US" sz="2800" b="1" dirty="0">
              <a:latin typeface="Calibri" panose="020F0502020204030204" pitchFamily="34" charset="0"/>
              <a:cs typeface="Calibri" panose="020F0502020204030204" pitchFamily="34" charset="0"/>
            </a:rPr>
            <a:t>California Air Toxics “Hot Spots” </a:t>
          </a:r>
          <a:r>
            <a:rPr lang="en-US" sz="2800" b="1" i="0" u="none" strike="noStrike" baseline="0" dirty="0">
              <a:latin typeface="Calibri" panose="020F0502020204030204" pitchFamily="34" charset="0"/>
              <a:cs typeface="Calibri" panose="020F0502020204030204" pitchFamily="34" charset="0"/>
            </a:rPr>
            <a:t>Information and Assessment Act (AB2588)</a:t>
          </a:r>
          <a:endParaRPr lang="en-US" sz="2800" b="1" dirty="0">
            <a:latin typeface="Calibri" panose="020F0502020204030204" pitchFamily="34" charset="0"/>
            <a:cs typeface="Calibri" panose="020F0502020204030204" pitchFamily="34" charset="0"/>
          </a:endParaRPr>
        </a:p>
      </dgm:t>
    </dgm:pt>
    <dgm:pt modelId="{2C2BDE01-7AD6-4A50-A5F0-94AB6622D200}" type="parTrans" cxnId="{9F291E03-6909-4F5B-B909-112A17421E51}">
      <dgm:prSet/>
      <dgm:spPr/>
      <dgm:t>
        <a:bodyPr/>
        <a:lstStyle/>
        <a:p>
          <a:endParaRPr lang="en-US"/>
        </a:p>
      </dgm:t>
    </dgm:pt>
    <dgm:pt modelId="{80740800-BFB6-45A0-AF02-6CE8DA408C96}" type="sibTrans" cxnId="{9F291E03-6909-4F5B-B909-112A17421E51}">
      <dgm:prSet/>
      <dgm:spPr/>
      <dgm:t>
        <a:bodyPr/>
        <a:lstStyle/>
        <a:p>
          <a:endParaRPr lang="en-US"/>
        </a:p>
      </dgm:t>
    </dgm:pt>
    <dgm:pt modelId="{B350FBA3-BE61-4D40-8E09-DD4F3908BE8C}">
      <dgm:prSet phldrT="[Text]" custT="1"/>
      <dgm:spPr/>
      <dgm:t>
        <a:bodyPr/>
        <a:lstStyle/>
        <a:p>
          <a:r>
            <a:rPr lang="en-US" sz="2800" dirty="0">
              <a:solidFill>
                <a:schemeClr val="tx1"/>
              </a:solidFill>
              <a:effectLst/>
              <a:latin typeface="Calibri" panose="020F0502020204030204" pitchFamily="34" charset="0"/>
              <a:cs typeface="Calibri" panose="020F0502020204030204" pitchFamily="34" charset="0"/>
            </a:rPr>
            <a:t>Protects the public’s right to know about air toxic emissions; and</a:t>
          </a:r>
          <a:endParaRPr lang="en-US" sz="2800" dirty="0">
            <a:solidFill>
              <a:schemeClr val="tx1"/>
            </a:solidFill>
            <a:latin typeface="Calibri" panose="020F0502020204030204" pitchFamily="34" charset="0"/>
            <a:cs typeface="Calibri" panose="020F0502020204030204" pitchFamily="34" charset="0"/>
          </a:endParaRPr>
        </a:p>
      </dgm:t>
    </dgm:pt>
    <dgm:pt modelId="{244EF8D3-A81F-4571-BEA8-B5E87A6F8A99}" type="parTrans" cxnId="{9E9DD13F-CF54-4D55-99FB-CB372C59E585}">
      <dgm:prSet/>
      <dgm:spPr/>
      <dgm:t>
        <a:bodyPr/>
        <a:lstStyle/>
        <a:p>
          <a:endParaRPr lang="en-US"/>
        </a:p>
      </dgm:t>
    </dgm:pt>
    <dgm:pt modelId="{EFEA3ACB-EC27-4793-91CB-36F4F7317DA9}" type="sibTrans" cxnId="{9E9DD13F-CF54-4D55-99FB-CB372C59E585}">
      <dgm:prSet/>
      <dgm:spPr/>
      <dgm:t>
        <a:bodyPr/>
        <a:lstStyle/>
        <a:p>
          <a:endParaRPr lang="en-US"/>
        </a:p>
      </dgm:t>
    </dgm:pt>
    <dgm:pt modelId="{39D69EFF-21AA-4C69-AE54-CADD627F1CA1}">
      <dgm:prSet phldrT="[Text]" custT="1"/>
      <dgm:spPr/>
      <dgm:t>
        <a:bodyPr/>
        <a:lstStyle/>
        <a:p>
          <a:r>
            <a:rPr lang="en-US" sz="2800" b="1" dirty="0">
              <a:latin typeface="Calibri" panose="020F0502020204030204" pitchFamily="34" charset="0"/>
              <a:cs typeface="Calibri" panose="020F0502020204030204" pitchFamily="34" charset="0"/>
            </a:rPr>
            <a:t> Rule 1210 Implements the “Hot Spots” Program</a:t>
          </a:r>
        </a:p>
      </dgm:t>
    </dgm:pt>
    <dgm:pt modelId="{0C5FCBB2-7A6C-4658-8EF5-5BDD60C2EC4C}" type="parTrans" cxnId="{5786B8B1-824C-4F60-84B4-7EE39FF70212}">
      <dgm:prSet/>
      <dgm:spPr/>
      <dgm:t>
        <a:bodyPr/>
        <a:lstStyle/>
        <a:p>
          <a:endParaRPr lang="en-US"/>
        </a:p>
      </dgm:t>
    </dgm:pt>
    <dgm:pt modelId="{20CC6B06-3329-4B0A-878E-EAA7B861100D}" type="sibTrans" cxnId="{5786B8B1-824C-4F60-84B4-7EE39FF70212}">
      <dgm:prSet/>
      <dgm:spPr/>
      <dgm:t>
        <a:bodyPr/>
        <a:lstStyle/>
        <a:p>
          <a:endParaRPr lang="en-US"/>
        </a:p>
      </dgm:t>
    </dgm:pt>
    <dgm:pt modelId="{81FCF303-5C47-4B2C-8D30-6CC16EC6DB79}">
      <dgm:prSet phldrT="[Text]" custT="1"/>
      <dgm:spPr/>
      <dgm:t>
        <a:bodyPr/>
        <a:lstStyle/>
        <a:p>
          <a:r>
            <a:rPr lang="en-US" sz="2800" dirty="0">
              <a:latin typeface="Calibri" panose="020F0502020204030204" pitchFamily="34" charset="0"/>
              <a:cs typeface="Calibri" panose="020F0502020204030204" pitchFamily="34" charset="0"/>
            </a:rPr>
            <a:t>Defines “elevated health risk”</a:t>
          </a:r>
        </a:p>
      </dgm:t>
    </dgm:pt>
    <dgm:pt modelId="{FF5B2505-FE6E-4130-A979-BAB1B3D9324E}" type="parTrans" cxnId="{53248F8B-246A-447E-9DED-7C297EF01C9D}">
      <dgm:prSet/>
      <dgm:spPr/>
      <dgm:t>
        <a:bodyPr/>
        <a:lstStyle/>
        <a:p>
          <a:endParaRPr lang="en-US"/>
        </a:p>
      </dgm:t>
    </dgm:pt>
    <dgm:pt modelId="{DB9EFE97-5227-42B1-B561-793304148A7C}" type="sibTrans" cxnId="{53248F8B-246A-447E-9DED-7C297EF01C9D}">
      <dgm:prSet/>
      <dgm:spPr/>
      <dgm:t>
        <a:bodyPr/>
        <a:lstStyle/>
        <a:p>
          <a:endParaRPr lang="en-US"/>
        </a:p>
      </dgm:t>
    </dgm:pt>
    <dgm:pt modelId="{C9909B1C-6125-40D4-BA89-404F942E831B}">
      <dgm:prSet custT="1"/>
      <dgm:spPr/>
      <dgm:t>
        <a:bodyPr/>
        <a:lstStyle/>
        <a:p>
          <a:r>
            <a:rPr lang="en-US" sz="2800" dirty="0">
              <a:solidFill>
                <a:schemeClr val="tx1"/>
              </a:solidFill>
              <a:effectLst/>
              <a:latin typeface="Calibri" panose="020F0502020204030204" pitchFamily="34" charset="0"/>
              <a:cs typeface="Calibri" panose="020F0502020204030204" pitchFamily="34" charset="0"/>
            </a:rPr>
            <a:t>Requires health risk reductions for facilities with elevated health risks</a:t>
          </a:r>
          <a:endParaRPr lang="en-US" sz="2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gm:t>
    </dgm:pt>
    <dgm:pt modelId="{AD62EAAD-0126-45A4-AC38-3330AA3843ED}" type="parTrans" cxnId="{95381B2B-F843-4207-B634-4362BC28432B}">
      <dgm:prSet/>
      <dgm:spPr/>
      <dgm:t>
        <a:bodyPr/>
        <a:lstStyle/>
        <a:p>
          <a:endParaRPr lang="en-US"/>
        </a:p>
      </dgm:t>
    </dgm:pt>
    <dgm:pt modelId="{F2867B76-915F-4E7D-8E69-E4F2624F043F}" type="sibTrans" cxnId="{95381B2B-F843-4207-B634-4362BC28432B}">
      <dgm:prSet/>
      <dgm:spPr/>
      <dgm:t>
        <a:bodyPr/>
        <a:lstStyle/>
        <a:p>
          <a:endParaRPr lang="en-US"/>
        </a:p>
      </dgm:t>
    </dgm:pt>
    <dgm:pt modelId="{C08965B5-27B0-4A0E-A9AB-278A35076883}">
      <dgm:prSet phldrT="[Text]" custT="1"/>
      <dgm:spPr/>
      <dgm:t>
        <a:bodyPr/>
        <a:lstStyle/>
        <a:p>
          <a:r>
            <a:rPr lang="en-US" sz="2800" dirty="0">
              <a:latin typeface="Calibri" panose="020F0502020204030204" pitchFamily="34" charset="0"/>
              <a:cs typeface="Calibri" panose="020F0502020204030204" pitchFamily="34" charset="0"/>
            </a:rPr>
            <a:t>Establishes public notification and risk reduction procedures</a:t>
          </a:r>
        </a:p>
      </dgm:t>
    </dgm:pt>
    <dgm:pt modelId="{8156150C-A629-4EA3-8076-DA0FE4F347CE}" type="parTrans" cxnId="{60047E83-8C92-4FDC-94FB-B9D32016A5B7}">
      <dgm:prSet/>
      <dgm:spPr/>
      <dgm:t>
        <a:bodyPr/>
        <a:lstStyle/>
        <a:p>
          <a:endParaRPr lang="en-US"/>
        </a:p>
      </dgm:t>
    </dgm:pt>
    <dgm:pt modelId="{2110A406-72FE-4C46-AFDF-B902B84B69B8}" type="sibTrans" cxnId="{60047E83-8C92-4FDC-94FB-B9D32016A5B7}">
      <dgm:prSet/>
      <dgm:spPr/>
      <dgm:t>
        <a:bodyPr/>
        <a:lstStyle/>
        <a:p>
          <a:endParaRPr lang="en-US"/>
        </a:p>
      </dgm:t>
    </dgm:pt>
    <dgm:pt modelId="{CEE55292-2060-44FF-9B15-486138EE0C03}" type="pres">
      <dgm:prSet presAssocID="{442AA575-05DD-4DF5-AEF9-9CA8D68CA09D}" presName="rootnode" presStyleCnt="0">
        <dgm:presLayoutVars>
          <dgm:chMax/>
          <dgm:chPref/>
          <dgm:dir/>
          <dgm:animLvl val="lvl"/>
        </dgm:presLayoutVars>
      </dgm:prSet>
      <dgm:spPr/>
    </dgm:pt>
    <dgm:pt modelId="{DCD789A0-1224-4331-BCD0-1D21A8E1B831}" type="pres">
      <dgm:prSet presAssocID="{D3AA69DE-95BD-4CDE-9187-C730B2D3E32B}" presName="composite" presStyleCnt="0"/>
      <dgm:spPr/>
    </dgm:pt>
    <dgm:pt modelId="{400CDDBB-86C4-49D3-AF8F-4FE0B9A2807E}" type="pres">
      <dgm:prSet presAssocID="{D3AA69DE-95BD-4CDE-9187-C730B2D3E32B}" presName="bentUpArrow1" presStyleLbl="alignImgPlace1" presStyleIdx="0" presStyleCnt="1" custScaleX="112988" custScaleY="106011" custLinFactNeighborX="40464" custLinFactNeighborY="2559"/>
      <dgm:spPr/>
    </dgm:pt>
    <dgm:pt modelId="{5DEAE3E7-2D86-4AC1-B48E-31A744AD96FE}" type="pres">
      <dgm:prSet presAssocID="{D3AA69DE-95BD-4CDE-9187-C730B2D3E32B}" presName="ParentText" presStyleLbl="node1" presStyleIdx="0" presStyleCnt="2">
        <dgm:presLayoutVars>
          <dgm:chMax val="1"/>
          <dgm:chPref val="1"/>
          <dgm:bulletEnabled val="1"/>
        </dgm:presLayoutVars>
      </dgm:prSet>
      <dgm:spPr/>
    </dgm:pt>
    <dgm:pt modelId="{D6CA3522-366B-4E58-A279-DD0702A636E0}" type="pres">
      <dgm:prSet presAssocID="{D3AA69DE-95BD-4CDE-9187-C730B2D3E32B}" presName="ChildText" presStyleLbl="revTx" presStyleIdx="0" presStyleCnt="2" custScaleX="257832" custScaleY="113833" custLinFactNeighborX="76644" custLinFactNeighborY="2164">
        <dgm:presLayoutVars>
          <dgm:chMax val="0"/>
          <dgm:chPref val="0"/>
          <dgm:bulletEnabled val="1"/>
        </dgm:presLayoutVars>
      </dgm:prSet>
      <dgm:spPr/>
    </dgm:pt>
    <dgm:pt modelId="{033632D2-24DF-4A10-B715-825C6F1F36B3}" type="pres">
      <dgm:prSet presAssocID="{80740800-BFB6-45A0-AF02-6CE8DA408C96}" presName="sibTrans" presStyleCnt="0"/>
      <dgm:spPr/>
    </dgm:pt>
    <dgm:pt modelId="{27951E42-8E31-40A5-AC45-2CDA94935823}" type="pres">
      <dgm:prSet presAssocID="{39D69EFF-21AA-4C69-AE54-CADD627F1CA1}" presName="composite" presStyleCnt="0"/>
      <dgm:spPr/>
    </dgm:pt>
    <dgm:pt modelId="{EE85FAF6-0136-4250-848A-A28F1180B3A4}" type="pres">
      <dgm:prSet presAssocID="{39D69EFF-21AA-4C69-AE54-CADD627F1CA1}" presName="ParentText" presStyleLbl="node1" presStyleIdx="1" presStyleCnt="2">
        <dgm:presLayoutVars>
          <dgm:chMax val="1"/>
          <dgm:chPref val="1"/>
          <dgm:bulletEnabled val="1"/>
        </dgm:presLayoutVars>
      </dgm:prSet>
      <dgm:spPr/>
    </dgm:pt>
    <dgm:pt modelId="{9E5AB0A9-BCA4-4881-9255-3298AEDDD947}" type="pres">
      <dgm:prSet presAssocID="{39D69EFF-21AA-4C69-AE54-CADD627F1CA1}" presName="FinalChildText" presStyleLbl="revTx" presStyleIdx="1" presStyleCnt="2" custScaleX="143570" custScaleY="122376" custLinFactNeighborX="17638" custLinFactNeighborY="-907">
        <dgm:presLayoutVars>
          <dgm:chMax val="0"/>
          <dgm:chPref val="0"/>
          <dgm:bulletEnabled val="1"/>
        </dgm:presLayoutVars>
      </dgm:prSet>
      <dgm:spPr/>
    </dgm:pt>
  </dgm:ptLst>
  <dgm:cxnLst>
    <dgm:cxn modelId="{9F291E03-6909-4F5B-B909-112A17421E51}" srcId="{442AA575-05DD-4DF5-AEF9-9CA8D68CA09D}" destId="{D3AA69DE-95BD-4CDE-9187-C730B2D3E32B}" srcOrd="0" destOrd="0" parTransId="{2C2BDE01-7AD6-4A50-A5F0-94AB6622D200}" sibTransId="{80740800-BFB6-45A0-AF02-6CE8DA408C96}"/>
    <dgm:cxn modelId="{F2E4DC12-83F4-4F56-A677-1DE867959A3D}" type="presOf" srcId="{C08965B5-27B0-4A0E-A9AB-278A35076883}" destId="{9E5AB0A9-BCA4-4881-9255-3298AEDDD947}" srcOrd="0" destOrd="1" presId="urn:microsoft.com/office/officeart/2005/8/layout/StepDownProcess"/>
    <dgm:cxn modelId="{95381B2B-F843-4207-B634-4362BC28432B}" srcId="{D3AA69DE-95BD-4CDE-9187-C730B2D3E32B}" destId="{C9909B1C-6125-40D4-BA89-404F942E831B}" srcOrd="1" destOrd="0" parTransId="{AD62EAAD-0126-45A4-AC38-3330AA3843ED}" sibTransId="{F2867B76-915F-4E7D-8E69-E4F2624F043F}"/>
    <dgm:cxn modelId="{8D4EA634-6AEA-4B48-8B1E-48E8DB64851F}" type="presOf" srcId="{81FCF303-5C47-4B2C-8D30-6CC16EC6DB79}" destId="{9E5AB0A9-BCA4-4881-9255-3298AEDDD947}" srcOrd="0" destOrd="0" presId="urn:microsoft.com/office/officeart/2005/8/layout/StepDownProcess"/>
    <dgm:cxn modelId="{971DAD3C-3C55-4077-8901-20320AC0045A}" type="presOf" srcId="{B350FBA3-BE61-4D40-8E09-DD4F3908BE8C}" destId="{D6CA3522-366B-4E58-A279-DD0702A636E0}" srcOrd="0" destOrd="0" presId="urn:microsoft.com/office/officeart/2005/8/layout/StepDownProcess"/>
    <dgm:cxn modelId="{9E9DD13F-CF54-4D55-99FB-CB372C59E585}" srcId="{D3AA69DE-95BD-4CDE-9187-C730B2D3E32B}" destId="{B350FBA3-BE61-4D40-8E09-DD4F3908BE8C}" srcOrd="0" destOrd="0" parTransId="{244EF8D3-A81F-4571-BEA8-B5E87A6F8A99}" sibTransId="{EFEA3ACB-EC27-4793-91CB-36F4F7317DA9}"/>
    <dgm:cxn modelId="{B451CB63-208F-4CAB-BDD5-311FDC6E3B03}" type="presOf" srcId="{39D69EFF-21AA-4C69-AE54-CADD627F1CA1}" destId="{EE85FAF6-0136-4250-848A-A28F1180B3A4}" srcOrd="0" destOrd="0" presId="urn:microsoft.com/office/officeart/2005/8/layout/StepDownProcess"/>
    <dgm:cxn modelId="{60047E83-8C92-4FDC-94FB-B9D32016A5B7}" srcId="{39D69EFF-21AA-4C69-AE54-CADD627F1CA1}" destId="{C08965B5-27B0-4A0E-A9AB-278A35076883}" srcOrd="1" destOrd="0" parTransId="{8156150C-A629-4EA3-8076-DA0FE4F347CE}" sibTransId="{2110A406-72FE-4C46-AFDF-B902B84B69B8}"/>
    <dgm:cxn modelId="{53248F8B-246A-447E-9DED-7C297EF01C9D}" srcId="{39D69EFF-21AA-4C69-AE54-CADD627F1CA1}" destId="{81FCF303-5C47-4B2C-8D30-6CC16EC6DB79}" srcOrd="0" destOrd="0" parTransId="{FF5B2505-FE6E-4130-A979-BAB1B3D9324E}" sibTransId="{DB9EFE97-5227-42B1-B561-793304148A7C}"/>
    <dgm:cxn modelId="{6FCD3E9A-14D9-4D4E-84F5-83D92EAE273C}" type="presOf" srcId="{D3AA69DE-95BD-4CDE-9187-C730B2D3E32B}" destId="{5DEAE3E7-2D86-4AC1-B48E-31A744AD96FE}" srcOrd="0" destOrd="0" presId="urn:microsoft.com/office/officeart/2005/8/layout/StepDownProcess"/>
    <dgm:cxn modelId="{87BDFAAF-B01D-4754-966B-FBBF85E2863B}" type="presOf" srcId="{442AA575-05DD-4DF5-AEF9-9CA8D68CA09D}" destId="{CEE55292-2060-44FF-9B15-486138EE0C03}" srcOrd="0" destOrd="0" presId="urn:microsoft.com/office/officeart/2005/8/layout/StepDownProcess"/>
    <dgm:cxn modelId="{5786B8B1-824C-4F60-84B4-7EE39FF70212}" srcId="{442AA575-05DD-4DF5-AEF9-9CA8D68CA09D}" destId="{39D69EFF-21AA-4C69-AE54-CADD627F1CA1}" srcOrd="1" destOrd="0" parTransId="{0C5FCBB2-7A6C-4658-8EF5-5BDD60C2EC4C}" sibTransId="{20CC6B06-3329-4B0A-878E-EAA7B861100D}"/>
    <dgm:cxn modelId="{5F34A9C8-F909-4096-939D-33EF857AD7CA}" type="presOf" srcId="{C9909B1C-6125-40D4-BA89-404F942E831B}" destId="{D6CA3522-366B-4E58-A279-DD0702A636E0}" srcOrd="0" destOrd="1" presId="urn:microsoft.com/office/officeart/2005/8/layout/StepDownProcess"/>
    <dgm:cxn modelId="{160A6B9C-5A0E-41CE-B4BE-CC3876DDEFFD}" type="presParOf" srcId="{CEE55292-2060-44FF-9B15-486138EE0C03}" destId="{DCD789A0-1224-4331-BCD0-1D21A8E1B831}" srcOrd="0" destOrd="0" presId="urn:microsoft.com/office/officeart/2005/8/layout/StepDownProcess"/>
    <dgm:cxn modelId="{55085987-3938-448A-9FCA-4993AD9A529E}" type="presParOf" srcId="{DCD789A0-1224-4331-BCD0-1D21A8E1B831}" destId="{400CDDBB-86C4-49D3-AF8F-4FE0B9A2807E}" srcOrd="0" destOrd="0" presId="urn:microsoft.com/office/officeart/2005/8/layout/StepDownProcess"/>
    <dgm:cxn modelId="{1A2B0468-0323-43E0-9C58-DAE25E8B3EB6}" type="presParOf" srcId="{DCD789A0-1224-4331-BCD0-1D21A8E1B831}" destId="{5DEAE3E7-2D86-4AC1-B48E-31A744AD96FE}" srcOrd="1" destOrd="0" presId="urn:microsoft.com/office/officeart/2005/8/layout/StepDownProcess"/>
    <dgm:cxn modelId="{E0E5EFA6-DC87-42BB-8AE3-367447AD30E9}" type="presParOf" srcId="{DCD789A0-1224-4331-BCD0-1D21A8E1B831}" destId="{D6CA3522-366B-4E58-A279-DD0702A636E0}" srcOrd="2" destOrd="0" presId="urn:microsoft.com/office/officeart/2005/8/layout/StepDownProcess"/>
    <dgm:cxn modelId="{4E0E3699-2FA4-4F2A-B4BD-7B69DAA4E62A}" type="presParOf" srcId="{CEE55292-2060-44FF-9B15-486138EE0C03}" destId="{033632D2-24DF-4A10-B715-825C6F1F36B3}" srcOrd="1" destOrd="0" presId="urn:microsoft.com/office/officeart/2005/8/layout/StepDownProcess"/>
    <dgm:cxn modelId="{EFCE577C-6A26-427C-8B24-CB407C01EAEE}" type="presParOf" srcId="{CEE55292-2060-44FF-9B15-486138EE0C03}" destId="{27951E42-8E31-40A5-AC45-2CDA94935823}" srcOrd="2" destOrd="0" presId="urn:microsoft.com/office/officeart/2005/8/layout/StepDownProcess"/>
    <dgm:cxn modelId="{304AFFF8-E42D-4F27-99BE-4ABC70132E27}" type="presParOf" srcId="{27951E42-8E31-40A5-AC45-2CDA94935823}" destId="{EE85FAF6-0136-4250-848A-A28F1180B3A4}" srcOrd="0" destOrd="0" presId="urn:microsoft.com/office/officeart/2005/8/layout/StepDownProcess"/>
    <dgm:cxn modelId="{A522B6DA-BBE8-4306-BC2B-968C3C5D5972}" type="presParOf" srcId="{27951E42-8E31-40A5-AC45-2CDA94935823}" destId="{9E5AB0A9-BCA4-4881-9255-3298AEDDD94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6E6A6D3-4479-4BFD-9201-9ED325917A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D784D87-74B1-44A1-B325-88B028003910}">
      <dgm:prSet phldrT="[Text]"/>
      <dgm:spPr/>
      <dgm:t>
        <a:bodyPr/>
        <a:lstStyle/>
        <a:p>
          <a:r>
            <a:rPr lang="en-US" dirty="0">
              <a:latin typeface="Calibri" panose="020F0502020204030204" pitchFamily="34" charset="0"/>
              <a:cs typeface="Calibri" panose="020F0502020204030204" pitchFamily="34" charset="0"/>
            </a:rPr>
            <a:t>Staff Recommendation</a:t>
          </a:r>
        </a:p>
      </dgm:t>
    </dgm:pt>
    <dgm:pt modelId="{7B99486A-2B46-447A-99ED-C2032A97BC89}" type="parTrans" cxnId="{B6CA529C-A657-4FAD-A606-60570AE6EC39}">
      <dgm:prSet/>
      <dgm:spPr/>
      <dgm:t>
        <a:bodyPr/>
        <a:lstStyle/>
        <a:p>
          <a:endParaRPr lang="en-US"/>
        </a:p>
      </dgm:t>
    </dgm:pt>
    <dgm:pt modelId="{0CF06427-8BA1-4AB8-9228-AFF61AF31B0B}" type="sibTrans" cxnId="{B6CA529C-A657-4FAD-A606-60570AE6EC39}">
      <dgm:prSet/>
      <dgm:spPr/>
      <dgm:t>
        <a:bodyPr/>
        <a:lstStyle/>
        <a:p>
          <a:endParaRPr lang="en-US"/>
        </a:p>
      </dgm:t>
    </dgm:pt>
    <dgm:pt modelId="{0B85CDDA-CF7D-49E7-8736-A9DC8996261D}">
      <dgm:prSet phldrT="[Text]" custT="1"/>
      <dgm:spPr/>
      <dgm:t>
        <a:bodyPr/>
        <a:lstStyle/>
        <a:p>
          <a:pPr>
            <a:buFont typeface="+mj-lt"/>
            <a:buAutoNum type="arabicPeriod"/>
          </a:pPr>
          <a:r>
            <a:rPr lang="en-US" sz="2400" dirty="0">
              <a:latin typeface="Calibri" panose="020F0502020204030204" pitchFamily="34" charset="0"/>
              <a:cs typeface="Calibri" panose="020F0502020204030204" pitchFamily="34" charset="0"/>
            </a:rPr>
            <a:t>Find that an Environmental Review of proposed amended Rule 1210 - </a:t>
          </a:r>
          <a:r>
            <a:rPr lang="en-US" sz="2400" i="1" dirty="0">
              <a:latin typeface="Calibri" panose="020F0502020204030204" pitchFamily="34" charset="0"/>
              <a:cs typeface="Calibri" panose="020F0502020204030204" pitchFamily="34" charset="0"/>
            </a:rPr>
            <a:t>Toxic Air Contaminant Public Health Risks – Public Notification and Risk Reduction </a:t>
          </a:r>
          <a:r>
            <a:rPr lang="en-US" sz="2400" dirty="0">
              <a:latin typeface="Calibri" panose="020F0502020204030204" pitchFamily="34" charset="0"/>
              <a:cs typeface="Calibri" panose="020F0502020204030204" pitchFamily="34" charset="0"/>
            </a:rPr>
            <a:t>has been completed in accordance with Section 15187 of the California Environmental Quality Act (CEQA), and that these proposed amendments are exempt from CEQA under Sections 15330, 15301 and Section 15061 subsection (b)(3) of the CEQA Guidelines. </a:t>
          </a:r>
          <a:endParaRPr lang="en-US" sz="2400" b="0" i="0" dirty="0">
            <a:solidFill>
              <a:schemeClr val="tx1"/>
            </a:solidFill>
            <a:latin typeface="Calibri" panose="020F0502020204030204" pitchFamily="34" charset="0"/>
            <a:cs typeface="Calibri" panose="020F0502020204030204" pitchFamily="34" charset="0"/>
          </a:endParaRPr>
        </a:p>
      </dgm:t>
    </dgm:pt>
    <dgm:pt modelId="{89C6EB6D-8C48-4CE8-B505-0BBA016B9F67}" type="parTrans" cxnId="{238CA817-2DB0-4450-BD69-F11A61041D39}">
      <dgm:prSet/>
      <dgm:spPr/>
      <dgm:t>
        <a:bodyPr/>
        <a:lstStyle/>
        <a:p>
          <a:endParaRPr lang="en-US"/>
        </a:p>
      </dgm:t>
    </dgm:pt>
    <dgm:pt modelId="{03EC2563-7E20-4A37-83AC-A0C6FBE70ECD}" type="sibTrans" cxnId="{238CA817-2DB0-4450-BD69-F11A61041D39}">
      <dgm:prSet/>
      <dgm:spPr/>
      <dgm:t>
        <a:bodyPr/>
        <a:lstStyle/>
        <a:p>
          <a:endParaRPr lang="en-US"/>
        </a:p>
      </dgm:t>
    </dgm:pt>
    <dgm:pt modelId="{86F1382B-CA6C-43DC-855A-F1FDBC0AA923}">
      <dgm:prSet custT="1"/>
      <dgm:spPr/>
      <dgm:t>
        <a:bodyPr/>
        <a:lstStyle/>
        <a:p>
          <a:pPr>
            <a:buFont typeface="+mj-lt"/>
            <a:buAutoNum type="arabicPeriod"/>
          </a:pPr>
          <a:endParaRPr lang="en-US" sz="2400" dirty="0">
            <a:latin typeface="Calibri" panose="020F0502020204030204" pitchFamily="34" charset="0"/>
            <a:cs typeface="Calibri" panose="020F0502020204030204" pitchFamily="34" charset="0"/>
          </a:endParaRPr>
        </a:p>
      </dgm:t>
    </dgm:pt>
    <dgm:pt modelId="{C5C75C5F-826C-47D4-A413-B525B1F8AAD2}" type="parTrans" cxnId="{631D3624-3361-4D51-9BCD-7598FC937448}">
      <dgm:prSet/>
      <dgm:spPr/>
      <dgm:t>
        <a:bodyPr/>
        <a:lstStyle/>
        <a:p>
          <a:endParaRPr lang="en-US"/>
        </a:p>
      </dgm:t>
    </dgm:pt>
    <dgm:pt modelId="{9241AE76-2619-4ED5-84A1-1D72F8982692}" type="sibTrans" cxnId="{631D3624-3361-4D51-9BCD-7598FC937448}">
      <dgm:prSet/>
      <dgm:spPr/>
      <dgm:t>
        <a:bodyPr/>
        <a:lstStyle/>
        <a:p>
          <a:endParaRPr lang="en-US"/>
        </a:p>
      </dgm:t>
    </dgm:pt>
    <dgm:pt modelId="{EFBBFEF4-7B18-46BD-AECE-95297D8520E0}">
      <dgm:prSet custT="1"/>
      <dgm:spPr/>
      <dgm:t>
        <a:bodyPr/>
        <a:lstStyle/>
        <a:p>
          <a:pPr>
            <a:buFont typeface="+mj-lt"/>
            <a:buAutoNum type="arabicPeriod"/>
          </a:pPr>
          <a:r>
            <a:rPr lang="en-US" sz="2400" dirty="0">
              <a:latin typeface="Calibri" panose="020F0502020204030204" pitchFamily="34" charset="0"/>
              <a:cs typeface="Calibri" panose="020F0502020204030204" pitchFamily="34" charset="0"/>
            </a:rPr>
            <a:t>Adopt the resolution entitled:  Resolution Adopting Amendments to Rule 1210 – </a:t>
          </a:r>
          <a:r>
            <a:rPr lang="en-US" sz="2400" i="1" dirty="0">
              <a:latin typeface="Calibri" panose="020F0502020204030204" pitchFamily="34" charset="0"/>
              <a:cs typeface="Calibri" panose="020F0502020204030204" pitchFamily="34" charset="0"/>
            </a:rPr>
            <a:t>Toxic Air Contaminant Public Health Risks </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Public Notification And Risk Reduction</a:t>
          </a:r>
          <a:r>
            <a:rPr lang="en-US" sz="2400" dirty="0">
              <a:latin typeface="Calibri" panose="020F0502020204030204" pitchFamily="34" charset="0"/>
              <a:cs typeface="Calibri" panose="020F0502020204030204" pitchFamily="34" charset="0"/>
            </a:rPr>
            <a:t>, of Regulation XII of the rules and regulations of the San Diego County Air Pollution Control District.</a:t>
          </a:r>
        </a:p>
      </dgm:t>
    </dgm:pt>
    <dgm:pt modelId="{02433302-6777-46EF-94D4-790876997123}" type="parTrans" cxnId="{B874879B-40C8-4EB0-940F-96EC0F9E0C97}">
      <dgm:prSet/>
      <dgm:spPr/>
      <dgm:t>
        <a:bodyPr/>
        <a:lstStyle/>
        <a:p>
          <a:endParaRPr lang="en-US"/>
        </a:p>
      </dgm:t>
    </dgm:pt>
    <dgm:pt modelId="{94FF18C8-E3A6-4FE7-AA3E-9B65DEB292D0}" type="sibTrans" cxnId="{B874879B-40C8-4EB0-940F-96EC0F9E0C97}">
      <dgm:prSet/>
      <dgm:spPr/>
      <dgm:t>
        <a:bodyPr/>
        <a:lstStyle/>
        <a:p>
          <a:endParaRPr lang="en-US"/>
        </a:p>
      </dgm:t>
    </dgm:pt>
    <dgm:pt modelId="{2B8673AD-657C-4371-B8BA-5318D4D34A7A}" type="pres">
      <dgm:prSet presAssocID="{76E6A6D3-4479-4BFD-9201-9ED325917A29}" presName="linear" presStyleCnt="0">
        <dgm:presLayoutVars>
          <dgm:animLvl val="lvl"/>
          <dgm:resizeHandles val="exact"/>
        </dgm:presLayoutVars>
      </dgm:prSet>
      <dgm:spPr/>
    </dgm:pt>
    <dgm:pt modelId="{3FEDB53A-2B90-499C-AC57-C83701B5A003}" type="pres">
      <dgm:prSet presAssocID="{BD784D87-74B1-44A1-B325-88B028003910}" presName="parentText" presStyleLbl="node1" presStyleIdx="0" presStyleCnt="1" custScaleY="86343">
        <dgm:presLayoutVars>
          <dgm:chMax val="0"/>
          <dgm:bulletEnabled val="1"/>
        </dgm:presLayoutVars>
      </dgm:prSet>
      <dgm:spPr/>
    </dgm:pt>
    <dgm:pt modelId="{F7A2D7F1-78D7-4F69-A5BC-46B6DA1E99F6}" type="pres">
      <dgm:prSet presAssocID="{BD784D87-74B1-44A1-B325-88B028003910}" presName="childText" presStyleLbl="revTx" presStyleIdx="0" presStyleCnt="1">
        <dgm:presLayoutVars>
          <dgm:bulletEnabled val="1"/>
        </dgm:presLayoutVars>
      </dgm:prSet>
      <dgm:spPr/>
    </dgm:pt>
  </dgm:ptLst>
  <dgm:cxnLst>
    <dgm:cxn modelId="{238CA817-2DB0-4450-BD69-F11A61041D39}" srcId="{BD784D87-74B1-44A1-B325-88B028003910}" destId="{0B85CDDA-CF7D-49E7-8736-A9DC8996261D}" srcOrd="0" destOrd="0" parTransId="{89C6EB6D-8C48-4CE8-B505-0BBA016B9F67}" sibTransId="{03EC2563-7E20-4A37-83AC-A0C6FBE70ECD}"/>
    <dgm:cxn modelId="{631D3624-3361-4D51-9BCD-7598FC937448}" srcId="{0B85CDDA-CF7D-49E7-8736-A9DC8996261D}" destId="{86F1382B-CA6C-43DC-855A-F1FDBC0AA923}" srcOrd="0" destOrd="0" parTransId="{C5C75C5F-826C-47D4-A413-B525B1F8AAD2}" sibTransId="{9241AE76-2619-4ED5-84A1-1D72F8982692}"/>
    <dgm:cxn modelId="{CB4C7149-D978-4AF2-8980-52D6D23AC7C4}" type="presOf" srcId="{0B85CDDA-CF7D-49E7-8736-A9DC8996261D}" destId="{F7A2D7F1-78D7-4F69-A5BC-46B6DA1E99F6}" srcOrd="0" destOrd="0" presId="urn:microsoft.com/office/officeart/2005/8/layout/vList2"/>
    <dgm:cxn modelId="{34AFE270-6D69-4939-A7A2-615E93DB4286}" type="presOf" srcId="{86F1382B-CA6C-43DC-855A-F1FDBC0AA923}" destId="{F7A2D7F1-78D7-4F69-A5BC-46B6DA1E99F6}" srcOrd="0" destOrd="1" presId="urn:microsoft.com/office/officeart/2005/8/layout/vList2"/>
    <dgm:cxn modelId="{B874879B-40C8-4EB0-940F-96EC0F9E0C97}" srcId="{BD784D87-74B1-44A1-B325-88B028003910}" destId="{EFBBFEF4-7B18-46BD-AECE-95297D8520E0}" srcOrd="1" destOrd="0" parTransId="{02433302-6777-46EF-94D4-790876997123}" sibTransId="{94FF18C8-E3A6-4FE7-AA3E-9B65DEB292D0}"/>
    <dgm:cxn modelId="{B6CA529C-A657-4FAD-A606-60570AE6EC39}" srcId="{76E6A6D3-4479-4BFD-9201-9ED325917A29}" destId="{BD784D87-74B1-44A1-B325-88B028003910}" srcOrd="0" destOrd="0" parTransId="{7B99486A-2B46-447A-99ED-C2032A97BC89}" sibTransId="{0CF06427-8BA1-4AB8-9228-AFF61AF31B0B}"/>
    <dgm:cxn modelId="{0153D1AA-5D8B-4FE5-8E70-BF9E57822C17}" type="presOf" srcId="{EFBBFEF4-7B18-46BD-AECE-95297D8520E0}" destId="{F7A2D7F1-78D7-4F69-A5BC-46B6DA1E99F6}" srcOrd="0" destOrd="2" presId="urn:microsoft.com/office/officeart/2005/8/layout/vList2"/>
    <dgm:cxn modelId="{80916CB3-343C-43CC-9E66-046A27AFD6DE}" type="presOf" srcId="{BD784D87-74B1-44A1-B325-88B028003910}" destId="{3FEDB53A-2B90-499C-AC57-C83701B5A003}" srcOrd="0" destOrd="0" presId="urn:microsoft.com/office/officeart/2005/8/layout/vList2"/>
    <dgm:cxn modelId="{E2778EF9-BFEE-421D-858B-02183F22846F}" type="presOf" srcId="{76E6A6D3-4479-4BFD-9201-9ED325917A29}" destId="{2B8673AD-657C-4371-B8BA-5318D4D34A7A}" srcOrd="0" destOrd="0" presId="urn:microsoft.com/office/officeart/2005/8/layout/vList2"/>
    <dgm:cxn modelId="{619554E2-7D65-42FD-9D60-6385F0E2B4B1}" type="presParOf" srcId="{2B8673AD-657C-4371-B8BA-5318D4D34A7A}" destId="{3FEDB53A-2B90-499C-AC57-C83701B5A003}" srcOrd="0" destOrd="0" presId="urn:microsoft.com/office/officeart/2005/8/layout/vList2"/>
    <dgm:cxn modelId="{EF34F22F-AD27-4C60-9B9E-CC32E3AF05A6}" type="presParOf" srcId="{2B8673AD-657C-4371-B8BA-5318D4D34A7A}" destId="{F7A2D7F1-78D7-4F69-A5BC-46B6DA1E99F6}"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17CA83-126B-4A3A-915C-E1A5919994E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D77F700-6EC0-47DF-92F9-5E9E401950EC}">
      <dgm:prSet phldrT="[Text]" custT="1"/>
      <dgm:spPr/>
      <dgm:t>
        <a:bodyPr/>
        <a:lstStyle/>
        <a:p>
          <a:r>
            <a:rPr lang="en-US" sz="1800" b="1" dirty="0">
              <a:latin typeface="Calibri" panose="020F0502020204030204" pitchFamily="34" charset="0"/>
              <a:cs typeface="Calibri" panose="020F0502020204030204" pitchFamily="34" charset="0"/>
            </a:rPr>
            <a:t>May 2019</a:t>
          </a:r>
        </a:p>
      </dgm:t>
    </dgm:pt>
    <dgm:pt modelId="{453EB67F-000E-4768-91C9-674228A1CC1A}" type="parTrans" cxnId="{02E25731-646B-4492-A56B-3DAEC8321FB7}">
      <dgm:prSet/>
      <dgm:spPr/>
      <dgm:t>
        <a:bodyPr/>
        <a:lstStyle/>
        <a:p>
          <a:endParaRPr lang="en-US"/>
        </a:p>
      </dgm:t>
    </dgm:pt>
    <dgm:pt modelId="{29A5D42A-DC58-4457-9D5D-F9DAFBBB3915}" type="sibTrans" cxnId="{02E25731-646B-4492-A56B-3DAEC8321FB7}">
      <dgm:prSet/>
      <dgm:spPr/>
      <dgm:t>
        <a:bodyPr/>
        <a:lstStyle/>
        <a:p>
          <a:endParaRPr lang="en-US"/>
        </a:p>
      </dgm:t>
    </dgm:pt>
    <dgm:pt modelId="{C96E4464-D1FF-4334-AB86-45500B7DB4C4}">
      <dgm:prSet phldrT="[Text]" custT="1"/>
      <dgm:spPr/>
      <dgm:t>
        <a:bodyPr/>
        <a:lstStyle/>
        <a:p>
          <a:pPr marL="285750" lvl="1" indent="-285750" algn="l" defTabSz="1511300">
            <a:lnSpc>
              <a:spcPct val="90000"/>
            </a:lnSpc>
            <a:spcBef>
              <a:spcPct val="0"/>
            </a:spcBef>
            <a:spcAft>
              <a:spcPct val="15000"/>
            </a:spcAft>
            <a:buFont typeface="Symbol" panose="05050102010706020507" pitchFamily="18" charset="2"/>
            <a:buNone/>
          </a:pPr>
          <a:r>
            <a:rPr lang="en-US" sz="320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Board directed the District to evaluate Rule 1210</a:t>
          </a:r>
        </a:p>
      </dgm:t>
    </dgm:pt>
    <dgm:pt modelId="{586C30F5-5E8C-4572-8F95-686D8C93C0C0}" type="parTrans" cxnId="{D7101646-7830-4F8A-B6FC-C2EF515ADA66}">
      <dgm:prSet/>
      <dgm:spPr/>
      <dgm:t>
        <a:bodyPr/>
        <a:lstStyle/>
        <a:p>
          <a:endParaRPr lang="en-US"/>
        </a:p>
      </dgm:t>
    </dgm:pt>
    <dgm:pt modelId="{EC84EEEA-7CAC-40A9-9D91-89558DC730A5}" type="sibTrans" cxnId="{D7101646-7830-4F8A-B6FC-C2EF515ADA66}">
      <dgm:prSet/>
      <dgm:spPr/>
      <dgm:t>
        <a:bodyPr/>
        <a:lstStyle/>
        <a:p>
          <a:endParaRPr lang="en-US"/>
        </a:p>
      </dgm:t>
    </dgm:pt>
    <dgm:pt modelId="{6520DD4B-63B1-48EC-8D83-E46DCFA79345}">
      <dgm:prSet phldrT="[Text]" custT="1"/>
      <dgm:spPr/>
      <dgm:t>
        <a:bodyPr/>
        <a:lstStyle/>
        <a:p>
          <a:pPr>
            <a:buFont typeface="Symbol" panose="05050102010706020507" pitchFamily="18" charset="2"/>
            <a:buChar char=""/>
          </a:pPr>
          <a:r>
            <a:rPr lang="en-US" sz="1800" b="1">
              <a:latin typeface="Calibri" panose="020F0502020204030204" pitchFamily="34" charset="0"/>
              <a:cs typeface="Calibri" panose="020F0502020204030204" pitchFamily="34" charset="0"/>
            </a:rPr>
            <a:t>Aug. 2019</a:t>
          </a:r>
        </a:p>
      </dgm:t>
    </dgm:pt>
    <dgm:pt modelId="{FA629706-A403-4BEC-9FED-8FD1BBB89FF6}" type="parTrans" cxnId="{198BB108-8E4C-4F45-A3A2-C242796ABEA8}">
      <dgm:prSet/>
      <dgm:spPr/>
      <dgm:t>
        <a:bodyPr/>
        <a:lstStyle/>
        <a:p>
          <a:endParaRPr lang="en-US"/>
        </a:p>
      </dgm:t>
    </dgm:pt>
    <dgm:pt modelId="{FC6A7E25-1511-4D2E-9EE2-B4C8F69E2BF8}" type="sibTrans" cxnId="{198BB108-8E4C-4F45-A3A2-C242796ABEA8}">
      <dgm:prSet/>
      <dgm:spPr/>
      <dgm:t>
        <a:bodyPr/>
        <a:lstStyle/>
        <a:p>
          <a:endParaRPr lang="en-US"/>
        </a:p>
      </dgm:t>
    </dgm:pt>
    <dgm:pt modelId="{EF63898D-B388-42E8-BDB5-C940DA40A520}">
      <dgm:prSet phldrT="[Text]" custT="1"/>
      <dgm:spPr/>
      <dgm:t>
        <a:bodyPr/>
        <a:lstStyle/>
        <a:p>
          <a:pPr>
            <a:buFont typeface="Symbol" panose="05050102010706020507" pitchFamily="18" charset="2"/>
            <a:buNone/>
          </a:pPr>
          <a:r>
            <a:rPr lang="en-US" sz="3200">
              <a:latin typeface="Calibri" panose="020F0502020204030204" pitchFamily="34" charset="0"/>
              <a:cs typeface="Calibri" panose="020F0502020204030204" pitchFamily="34" charset="0"/>
            </a:rPr>
            <a:t>Second Public Workshop </a:t>
          </a:r>
        </a:p>
      </dgm:t>
    </dgm:pt>
    <dgm:pt modelId="{CB5A2B09-C91A-485B-9A6C-F3408F49D74D}" type="parTrans" cxnId="{BFE1F0CF-287E-45A3-9DFD-99B3608F7CF0}">
      <dgm:prSet/>
      <dgm:spPr/>
      <dgm:t>
        <a:bodyPr/>
        <a:lstStyle/>
        <a:p>
          <a:endParaRPr lang="en-US"/>
        </a:p>
      </dgm:t>
    </dgm:pt>
    <dgm:pt modelId="{F76CE4CA-E35F-4279-936F-C56408437142}" type="sibTrans" cxnId="{BFE1F0CF-287E-45A3-9DFD-99B3608F7CF0}">
      <dgm:prSet/>
      <dgm:spPr/>
      <dgm:t>
        <a:bodyPr/>
        <a:lstStyle/>
        <a:p>
          <a:endParaRPr lang="en-US"/>
        </a:p>
      </dgm:t>
    </dgm:pt>
    <dgm:pt modelId="{0EBEEEE5-4E57-45D4-8EF9-921606355AB1}">
      <dgm:prSet phldrT="[Text]" custT="1"/>
      <dgm:spPr/>
      <dgm:t>
        <a:bodyPr/>
        <a:lstStyle/>
        <a:p>
          <a:r>
            <a:rPr lang="en-US" sz="1800" b="1">
              <a:latin typeface="Calibri" panose="020F0502020204030204" pitchFamily="34" charset="0"/>
              <a:cs typeface="Calibri" panose="020F0502020204030204" pitchFamily="34" charset="0"/>
            </a:rPr>
            <a:t>Mar. 2020</a:t>
          </a:r>
          <a:endParaRPr lang="en-US" sz="1800">
            <a:latin typeface="Calibri" panose="020F0502020204030204" pitchFamily="34" charset="0"/>
            <a:cs typeface="Calibri" panose="020F0502020204030204" pitchFamily="34" charset="0"/>
          </a:endParaRPr>
        </a:p>
      </dgm:t>
    </dgm:pt>
    <dgm:pt modelId="{BCDBFDE8-0E13-4793-9BF6-37B777F090F5}" type="parTrans" cxnId="{E60ADE6E-0A5B-4BCC-8F4B-0F73332AF06D}">
      <dgm:prSet/>
      <dgm:spPr/>
      <dgm:t>
        <a:bodyPr/>
        <a:lstStyle/>
        <a:p>
          <a:endParaRPr lang="en-US"/>
        </a:p>
      </dgm:t>
    </dgm:pt>
    <dgm:pt modelId="{281BB1C9-F824-4AA3-B0B0-F9F692C6A664}" type="sibTrans" cxnId="{E60ADE6E-0A5B-4BCC-8F4B-0F73332AF06D}">
      <dgm:prSet/>
      <dgm:spPr/>
      <dgm:t>
        <a:bodyPr/>
        <a:lstStyle/>
        <a:p>
          <a:endParaRPr lang="en-US"/>
        </a:p>
      </dgm:t>
    </dgm:pt>
    <dgm:pt modelId="{DB54DDC9-DF7A-4C9F-B39C-453B5F85E16F}">
      <dgm:prSet phldrT="[Text]" custT="1"/>
      <dgm:spPr/>
      <dgm:t>
        <a:bodyPr/>
        <a:lstStyle/>
        <a:p>
          <a:pPr>
            <a:buFont typeface="Arial" panose="020B0604020202020204" pitchFamily="34" charset="0"/>
            <a:buNone/>
          </a:pPr>
          <a:r>
            <a:rPr lang="en-US" sz="320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Advisory Committee recommendations</a:t>
          </a:r>
        </a:p>
      </dgm:t>
    </dgm:pt>
    <dgm:pt modelId="{63B4261F-752F-4657-B09B-55F23646D19D}" type="parTrans" cxnId="{13CCE442-998F-4A52-A39A-19C1035DA4F3}">
      <dgm:prSet/>
      <dgm:spPr/>
      <dgm:t>
        <a:bodyPr/>
        <a:lstStyle/>
        <a:p>
          <a:endParaRPr lang="en-US"/>
        </a:p>
      </dgm:t>
    </dgm:pt>
    <dgm:pt modelId="{81D994F7-8A02-4872-9588-E21F10F5457C}" type="sibTrans" cxnId="{13CCE442-998F-4A52-A39A-19C1035DA4F3}">
      <dgm:prSet/>
      <dgm:spPr/>
      <dgm:t>
        <a:bodyPr/>
        <a:lstStyle/>
        <a:p>
          <a:endParaRPr lang="en-US"/>
        </a:p>
      </dgm:t>
    </dgm:pt>
    <dgm:pt modelId="{C323A9A6-B597-40BD-B2A4-8EB3E9B62D9F}">
      <dgm:prSet phldrT="[Text]" custT="1"/>
      <dgm:spPr/>
      <dgm:t>
        <a:bodyPr/>
        <a:lstStyle/>
        <a:p>
          <a:r>
            <a:rPr lang="en-US" sz="1800" b="1">
              <a:latin typeface="Calibri" panose="020F0502020204030204" pitchFamily="34" charset="0"/>
              <a:cs typeface="Calibri" panose="020F0502020204030204" pitchFamily="34" charset="0"/>
            </a:rPr>
            <a:t>Jul. 2020</a:t>
          </a:r>
        </a:p>
      </dgm:t>
    </dgm:pt>
    <dgm:pt modelId="{3C2870C5-B608-4F29-8B68-F9E5ABEEE9E8}" type="parTrans" cxnId="{B34DBF19-4930-4E84-9B6C-32249439F469}">
      <dgm:prSet/>
      <dgm:spPr/>
      <dgm:t>
        <a:bodyPr/>
        <a:lstStyle/>
        <a:p>
          <a:endParaRPr lang="en-US"/>
        </a:p>
      </dgm:t>
    </dgm:pt>
    <dgm:pt modelId="{2883C483-DC99-4710-930F-486C3A49B1DD}" type="sibTrans" cxnId="{B34DBF19-4930-4E84-9B6C-32249439F469}">
      <dgm:prSet/>
      <dgm:spPr/>
      <dgm:t>
        <a:bodyPr/>
        <a:lstStyle/>
        <a:p>
          <a:endParaRPr lang="en-US"/>
        </a:p>
      </dgm:t>
    </dgm:pt>
    <dgm:pt modelId="{1C6F7FDC-7B50-4B5F-BB49-BF5467B0223C}">
      <dgm:prSet phldrT="[Text]" custT="1"/>
      <dgm:spPr/>
      <dgm:t>
        <a:bodyPr/>
        <a:lstStyle/>
        <a:p>
          <a:pPr>
            <a:buFont typeface="Arial" panose="020B0604020202020204" pitchFamily="34" charset="0"/>
            <a:buNone/>
          </a:pPr>
          <a:r>
            <a:rPr lang="en-US" sz="3200">
              <a:effectLst/>
              <a:latin typeface="Calibri" panose="020F0502020204030204" pitchFamily="34" charset="0"/>
              <a:ea typeface="Calibri" panose="020F0502020204030204" pitchFamily="34" charset="0"/>
              <a:cs typeface="Calibri" panose="020F0502020204030204" pitchFamily="34" charset="0"/>
            </a:rPr>
            <a:t>District requested an extension </a:t>
          </a:r>
          <a:endParaRPr lang="en-US" sz="3200">
            <a:latin typeface="Calibri" panose="020F0502020204030204" pitchFamily="34" charset="0"/>
            <a:cs typeface="Calibri" panose="020F0502020204030204" pitchFamily="34" charset="0"/>
          </a:endParaRPr>
        </a:p>
      </dgm:t>
    </dgm:pt>
    <dgm:pt modelId="{DAAA0786-4659-4128-A905-AB5AEB24CA19}" type="parTrans" cxnId="{1443A3A0-1FDF-4242-934B-C2952F37C66C}">
      <dgm:prSet/>
      <dgm:spPr/>
      <dgm:t>
        <a:bodyPr/>
        <a:lstStyle/>
        <a:p>
          <a:endParaRPr lang="en-US"/>
        </a:p>
      </dgm:t>
    </dgm:pt>
    <dgm:pt modelId="{892FA301-F264-4AEB-BB2E-7443808E63A6}" type="sibTrans" cxnId="{1443A3A0-1FDF-4242-934B-C2952F37C66C}">
      <dgm:prSet/>
      <dgm:spPr/>
      <dgm:t>
        <a:bodyPr/>
        <a:lstStyle/>
        <a:p>
          <a:endParaRPr lang="en-US"/>
        </a:p>
      </dgm:t>
    </dgm:pt>
    <dgm:pt modelId="{65F3389D-885A-4746-9863-EFB34DB07C32}">
      <dgm:prSet phldrT="[Text]" custT="1"/>
      <dgm:spPr/>
      <dgm:t>
        <a:bodyPr/>
        <a:lstStyle/>
        <a:p>
          <a:r>
            <a:rPr lang="en-US" sz="1800" b="1">
              <a:latin typeface="Calibri" panose="020F0502020204030204" pitchFamily="34" charset="0"/>
              <a:cs typeface="Calibri" panose="020F0502020204030204" pitchFamily="34" charset="0"/>
            </a:rPr>
            <a:t>Jan. 2020</a:t>
          </a:r>
        </a:p>
      </dgm:t>
    </dgm:pt>
    <dgm:pt modelId="{3D1316C5-068C-4092-AFAD-70E58FC7ED0B}" type="parTrans" cxnId="{F562D115-C2F9-45EE-9ABC-46180BB31171}">
      <dgm:prSet/>
      <dgm:spPr/>
      <dgm:t>
        <a:bodyPr/>
        <a:lstStyle/>
        <a:p>
          <a:endParaRPr lang="en-US"/>
        </a:p>
      </dgm:t>
    </dgm:pt>
    <dgm:pt modelId="{74E3238B-D409-470F-8E88-0D9BC921EE42}" type="sibTrans" cxnId="{F562D115-C2F9-45EE-9ABC-46180BB31171}">
      <dgm:prSet/>
      <dgm:spPr/>
      <dgm:t>
        <a:bodyPr/>
        <a:lstStyle/>
        <a:p>
          <a:endParaRPr lang="en-US"/>
        </a:p>
      </dgm:t>
    </dgm:pt>
    <dgm:pt modelId="{22D188A1-7A4B-4F1B-ADB2-11B59FB1161E}">
      <dgm:prSet phldrT="[Text]" custT="1"/>
      <dgm:spPr/>
      <dgm:t>
        <a:bodyPr/>
        <a:lstStyle/>
        <a:p>
          <a:pPr>
            <a:buFont typeface="Symbol" panose="05050102010706020507" pitchFamily="18" charset="2"/>
            <a:buNone/>
          </a:pPr>
          <a:r>
            <a:rPr lang="en-US" sz="3200" b="0">
              <a:latin typeface="Calibri" panose="020F0502020204030204" pitchFamily="34" charset="0"/>
              <a:cs typeface="Calibri" panose="020F0502020204030204" pitchFamily="34" charset="0"/>
            </a:rPr>
            <a:t>First Public Workshop</a:t>
          </a:r>
        </a:p>
      </dgm:t>
    </dgm:pt>
    <dgm:pt modelId="{340FA7A7-33DB-40A7-B193-FA543D824272}" type="parTrans" cxnId="{97391353-8CB9-4D6B-A06C-F46756214B4B}">
      <dgm:prSet/>
      <dgm:spPr/>
      <dgm:t>
        <a:bodyPr/>
        <a:lstStyle/>
        <a:p>
          <a:endParaRPr lang="en-US"/>
        </a:p>
      </dgm:t>
    </dgm:pt>
    <dgm:pt modelId="{13BCC3FC-BC8D-4993-9769-8127ACCF6E54}" type="sibTrans" cxnId="{97391353-8CB9-4D6B-A06C-F46756214B4B}">
      <dgm:prSet/>
      <dgm:spPr/>
      <dgm:t>
        <a:bodyPr/>
        <a:lstStyle/>
        <a:p>
          <a:endParaRPr lang="en-US"/>
        </a:p>
      </dgm:t>
    </dgm:pt>
    <dgm:pt modelId="{64180F43-80BD-42BF-8764-8E7F6AC55B8D}" type="pres">
      <dgm:prSet presAssocID="{1517CA83-126B-4A3A-915C-E1A5919994ED}" presName="linearFlow" presStyleCnt="0">
        <dgm:presLayoutVars>
          <dgm:dir/>
          <dgm:animLvl val="lvl"/>
          <dgm:resizeHandles val="exact"/>
        </dgm:presLayoutVars>
      </dgm:prSet>
      <dgm:spPr/>
    </dgm:pt>
    <dgm:pt modelId="{5C4012F4-C86E-4A84-B691-7C30B7A721CF}" type="pres">
      <dgm:prSet presAssocID="{3D77F700-6EC0-47DF-92F9-5E9E401950EC}" presName="composite" presStyleCnt="0"/>
      <dgm:spPr/>
    </dgm:pt>
    <dgm:pt modelId="{05801ECE-BB7D-4574-BD96-1678BA2D3510}" type="pres">
      <dgm:prSet presAssocID="{3D77F700-6EC0-47DF-92F9-5E9E401950EC}" presName="parentText" presStyleLbl="alignNode1" presStyleIdx="0" presStyleCnt="5">
        <dgm:presLayoutVars>
          <dgm:chMax val="1"/>
          <dgm:bulletEnabled val="1"/>
        </dgm:presLayoutVars>
      </dgm:prSet>
      <dgm:spPr/>
    </dgm:pt>
    <dgm:pt modelId="{2FDF10A2-E1FE-4173-A60D-B48C1C0174FD}" type="pres">
      <dgm:prSet presAssocID="{3D77F700-6EC0-47DF-92F9-5E9E401950EC}" presName="descendantText" presStyleLbl="alignAcc1" presStyleIdx="0" presStyleCnt="5" custScaleY="100000">
        <dgm:presLayoutVars>
          <dgm:bulletEnabled val="1"/>
        </dgm:presLayoutVars>
      </dgm:prSet>
      <dgm:spPr/>
    </dgm:pt>
    <dgm:pt modelId="{CAF45669-477D-4D02-A770-CA4CC62C61E2}" type="pres">
      <dgm:prSet presAssocID="{29A5D42A-DC58-4457-9D5D-F9DAFBBB3915}" presName="sp" presStyleCnt="0"/>
      <dgm:spPr/>
    </dgm:pt>
    <dgm:pt modelId="{F8585C13-87E9-4044-8BB3-EAE7E3FAEBD7}" type="pres">
      <dgm:prSet presAssocID="{6520DD4B-63B1-48EC-8D83-E46DCFA79345}" presName="composite" presStyleCnt="0"/>
      <dgm:spPr/>
    </dgm:pt>
    <dgm:pt modelId="{D49624BD-50A9-4637-849B-552E46597C00}" type="pres">
      <dgm:prSet presAssocID="{6520DD4B-63B1-48EC-8D83-E46DCFA79345}" presName="parentText" presStyleLbl="alignNode1" presStyleIdx="1" presStyleCnt="5">
        <dgm:presLayoutVars>
          <dgm:chMax val="1"/>
          <dgm:bulletEnabled val="1"/>
        </dgm:presLayoutVars>
      </dgm:prSet>
      <dgm:spPr/>
    </dgm:pt>
    <dgm:pt modelId="{4A79A05B-40CE-49D0-80BB-BCA60DD72DA2}" type="pres">
      <dgm:prSet presAssocID="{6520DD4B-63B1-48EC-8D83-E46DCFA79345}" presName="descendantText" presStyleLbl="alignAcc1" presStyleIdx="1" presStyleCnt="5">
        <dgm:presLayoutVars>
          <dgm:bulletEnabled val="1"/>
        </dgm:presLayoutVars>
      </dgm:prSet>
      <dgm:spPr/>
    </dgm:pt>
    <dgm:pt modelId="{EF8649E6-2EEE-4EF2-A833-DF8B9948757C}" type="pres">
      <dgm:prSet presAssocID="{FC6A7E25-1511-4D2E-9EE2-B4C8F69E2BF8}" presName="sp" presStyleCnt="0"/>
      <dgm:spPr/>
    </dgm:pt>
    <dgm:pt modelId="{C0DA5DF7-47C9-4449-ADE2-D59F32FBCDB2}" type="pres">
      <dgm:prSet presAssocID="{65F3389D-885A-4746-9863-EFB34DB07C32}" presName="composite" presStyleCnt="0"/>
      <dgm:spPr/>
    </dgm:pt>
    <dgm:pt modelId="{2EB97452-1282-42B9-ADC2-F83E8B263E5F}" type="pres">
      <dgm:prSet presAssocID="{65F3389D-885A-4746-9863-EFB34DB07C32}" presName="parentText" presStyleLbl="alignNode1" presStyleIdx="2" presStyleCnt="5">
        <dgm:presLayoutVars>
          <dgm:chMax val="1"/>
          <dgm:bulletEnabled val="1"/>
        </dgm:presLayoutVars>
      </dgm:prSet>
      <dgm:spPr/>
    </dgm:pt>
    <dgm:pt modelId="{023F774C-61EF-4D75-BAE8-4E410E2B7D79}" type="pres">
      <dgm:prSet presAssocID="{65F3389D-885A-4746-9863-EFB34DB07C32}" presName="descendantText" presStyleLbl="alignAcc1" presStyleIdx="2" presStyleCnt="5">
        <dgm:presLayoutVars>
          <dgm:bulletEnabled val="1"/>
        </dgm:presLayoutVars>
      </dgm:prSet>
      <dgm:spPr/>
    </dgm:pt>
    <dgm:pt modelId="{E58892BD-CA13-4BBB-B205-10982044DF9B}" type="pres">
      <dgm:prSet presAssocID="{74E3238B-D409-470F-8E88-0D9BC921EE42}" presName="sp" presStyleCnt="0"/>
      <dgm:spPr/>
    </dgm:pt>
    <dgm:pt modelId="{437FCCBA-685B-463E-BDA9-78C7CB23EA52}" type="pres">
      <dgm:prSet presAssocID="{0EBEEEE5-4E57-45D4-8EF9-921606355AB1}" presName="composite" presStyleCnt="0"/>
      <dgm:spPr/>
    </dgm:pt>
    <dgm:pt modelId="{C420A4C0-BBC4-4CAC-928D-A6308C07A973}" type="pres">
      <dgm:prSet presAssocID="{0EBEEEE5-4E57-45D4-8EF9-921606355AB1}" presName="parentText" presStyleLbl="alignNode1" presStyleIdx="3" presStyleCnt="5">
        <dgm:presLayoutVars>
          <dgm:chMax val="1"/>
          <dgm:bulletEnabled val="1"/>
        </dgm:presLayoutVars>
      </dgm:prSet>
      <dgm:spPr/>
    </dgm:pt>
    <dgm:pt modelId="{85FDFD2D-9643-42A5-B6DF-68281D734E15}" type="pres">
      <dgm:prSet presAssocID="{0EBEEEE5-4E57-45D4-8EF9-921606355AB1}" presName="descendantText" presStyleLbl="alignAcc1" presStyleIdx="3" presStyleCnt="5">
        <dgm:presLayoutVars>
          <dgm:bulletEnabled val="1"/>
        </dgm:presLayoutVars>
      </dgm:prSet>
      <dgm:spPr/>
    </dgm:pt>
    <dgm:pt modelId="{BE7267A7-BECF-4605-92F4-C72162644F07}" type="pres">
      <dgm:prSet presAssocID="{281BB1C9-F824-4AA3-B0B0-F9F692C6A664}" presName="sp" presStyleCnt="0"/>
      <dgm:spPr/>
    </dgm:pt>
    <dgm:pt modelId="{76CF68F0-86B7-4C3A-BAE7-142B44D110D0}" type="pres">
      <dgm:prSet presAssocID="{C323A9A6-B597-40BD-B2A4-8EB3E9B62D9F}" presName="composite" presStyleCnt="0"/>
      <dgm:spPr/>
    </dgm:pt>
    <dgm:pt modelId="{506E4417-9A6F-456B-8641-8DA586A2359A}" type="pres">
      <dgm:prSet presAssocID="{C323A9A6-B597-40BD-B2A4-8EB3E9B62D9F}" presName="parentText" presStyleLbl="alignNode1" presStyleIdx="4" presStyleCnt="5">
        <dgm:presLayoutVars>
          <dgm:chMax val="1"/>
          <dgm:bulletEnabled val="1"/>
        </dgm:presLayoutVars>
      </dgm:prSet>
      <dgm:spPr/>
    </dgm:pt>
    <dgm:pt modelId="{2B65C829-2A9C-4544-A66A-229DFFFAB543}" type="pres">
      <dgm:prSet presAssocID="{C323A9A6-B597-40BD-B2A4-8EB3E9B62D9F}" presName="descendantText" presStyleLbl="alignAcc1" presStyleIdx="4" presStyleCnt="5" custLinFactNeighborX="589" custLinFactNeighborY="-758">
        <dgm:presLayoutVars>
          <dgm:bulletEnabled val="1"/>
        </dgm:presLayoutVars>
      </dgm:prSet>
      <dgm:spPr/>
    </dgm:pt>
  </dgm:ptLst>
  <dgm:cxnLst>
    <dgm:cxn modelId="{198BB108-8E4C-4F45-A3A2-C242796ABEA8}" srcId="{1517CA83-126B-4A3A-915C-E1A5919994ED}" destId="{6520DD4B-63B1-48EC-8D83-E46DCFA79345}" srcOrd="1" destOrd="0" parTransId="{FA629706-A403-4BEC-9FED-8FD1BBB89FF6}" sibTransId="{FC6A7E25-1511-4D2E-9EE2-B4C8F69E2BF8}"/>
    <dgm:cxn modelId="{F562D115-C2F9-45EE-9ABC-46180BB31171}" srcId="{1517CA83-126B-4A3A-915C-E1A5919994ED}" destId="{65F3389D-885A-4746-9863-EFB34DB07C32}" srcOrd="2" destOrd="0" parTransId="{3D1316C5-068C-4092-AFAD-70E58FC7ED0B}" sibTransId="{74E3238B-D409-470F-8E88-0D9BC921EE42}"/>
    <dgm:cxn modelId="{B34DBF19-4930-4E84-9B6C-32249439F469}" srcId="{1517CA83-126B-4A3A-915C-E1A5919994ED}" destId="{C323A9A6-B597-40BD-B2A4-8EB3E9B62D9F}" srcOrd="4" destOrd="0" parTransId="{3C2870C5-B608-4F29-8B68-F9E5ABEEE9E8}" sibTransId="{2883C483-DC99-4710-930F-486C3A49B1DD}"/>
    <dgm:cxn modelId="{B24B341B-A4DF-496F-93BD-A8F6B9B7E3E4}" type="presOf" srcId="{C323A9A6-B597-40BD-B2A4-8EB3E9B62D9F}" destId="{506E4417-9A6F-456B-8641-8DA586A2359A}" srcOrd="0" destOrd="0" presId="urn:microsoft.com/office/officeart/2005/8/layout/chevron2"/>
    <dgm:cxn modelId="{2E7EA32E-4F07-4623-8D26-AF094E31B773}" type="presOf" srcId="{1517CA83-126B-4A3A-915C-E1A5919994ED}" destId="{64180F43-80BD-42BF-8764-8E7F6AC55B8D}" srcOrd="0" destOrd="0" presId="urn:microsoft.com/office/officeart/2005/8/layout/chevron2"/>
    <dgm:cxn modelId="{02E25731-646B-4492-A56B-3DAEC8321FB7}" srcId="{1517CA83-126B-4A3A-915C-E1A5919994ED}" destId="{3D77F700-6EC0-47DF-92F9-5E9E401950EC}" srcOrd="0" destOrd="0" parTransId="{453EB67F-000E-4768-91C9-674228A1CC1A}" sibTransId="{29A5D42A-DC58-4457-9D5D-F9DAFBBB3915}"/>
    <dgm:cxn modelId="{FABF7939-D990-4CA4-AB01-FE3564865E77}" type="presOf" srcId="{EF63898D-B388-42E8-BDB5-C940DA40A520}" destId="{023F774C-61EF-4D75-BAE8-4E410E2B7D79}" srcOrd="0" destOrd="0" presId="urn:microsoft.com/office/officeart/2005/8/layout/chevron2"/>
    <dgm:cxn modelId="{13CCE442-998F-4A52-A39A-19C1035DA4F3}" srcId="{0EBEEEE5-4E57-45D4-8EF9-921606355AB1}" destId="{DB54DDC9-DF7A-4C9F-B39C-453B5F85E16F}" srcOrd="0" destOrd="0" parTransId="{63B4261F-752F-4657-B09B-55F23646D19D}" sibTransId="{81D994F7-8A02-4872-9588-E21F10F5457C}"/>
    <dgm:cxn modelId="{AB74EC44-C32C-4965-8EEB-7E72641351DB}" type="presOf" srcId="{1C6F7FDC-7B50-4B5F-BB49-BF5467B0223C}" destId="{2B65C829-2A9C-4544-A66A-229DFFFAB543}" srcOrd="0" destOrd="0" presId="urn:microsoft.com/office/officeart/2005/8/layout/chevron2"/>
    <dgm:cxn modelId="{D7101646-7830-4F8A-B6FC-C2EF515ADA66}" srcId="{3D77F700-6EC0-47DF-92F9-5E9E401950EC}" destId="{C96E4464-D1FF-4334-AB86-45500B7DB4C4}" srcOrd="0" destOrd="0" parTransId="{586C30F5-5E8C-4572-8F95-686D8C93C0C0}" sibTransId="{EC84EEEA-7CAC-40A9-9D91-89558DC730A5}"/>
    <dgm:cxn modelId="{00AB8D4D-66F9-4B40-87A5-442E7BA99BE5}" type="presOf" srcId="{22D188A1-7A4B-4F1B-ADB2-11B59FB1161E}" destId="{4A79A05B-40CE-49D0-80BB-BCA60DD72DA2}" srcOrd="0" destOrd="0" presId="urn:microsoft.com/office/officeart/2005/8/layout/chevron2"/>
    <dgm:cxn modelId="{E60ADE6E-0A5B-4BCC-8F4B-0F73332AF06D}" srcId="{1517CA83-126B-4A3A-915C-E1A5919994ED}" destId="{0EBEEEE5-4E57-45D4-8EF9-921606355AB1}" srcOrd="3" destOrd="0" parTransId="{BCDBFDE8-0E13-4793-9BF6-37B777F090F5}" sibTransId="{281BB1C9-F824-4AA3-B0B0-F9F692C6A664}"/>
    <dgm:cxn modelId="{97391353-8CB9-4D6B-A06C-F46756214B4B}" srcId="{6520DD4B-63B1-48EC-8D83-E46DCFA79345}" destId="{22D188A1-7A4B-4F1B-ADB2-11B59FB1161E}" srcOrd="0" destOrd="0" parTransId="{340FA7A7-33DB-40A7-B193-FA543D824272}" sibTransId="{13BCC3FC-BC8D-4993-9769-8127ACCF6E54}"/>
    <dgm:cxn modelId="{31594097-155E-493D-BE7F-46A1FC3EB8BF}" type="presOf" srcId="{0EBEEEE5-4E57-45D4-8EF9-921606355AB1}" destId="{C420A4C0-BBC4-4CAC-928D-A6308C07A973}" srcOrd="0" destOrd="0" presId="urn:microsoft.com/office/officeart/2005/8/layout/chevron2"/>
    <dgm:cxn modelId="{1443A3A0-1FDF-4242-934B-C2952F37C66C}" srcId="{C323A9A6-B597-40BD-B2A4-8EB3E9B62D9F}" destId="{1C6F7FDC-7B50-4B5F-BB49-BF5467B0223C}" srcOrd="0" destOrd="0" parTransId="{DAAA0786-4659-4128-A905-AB5AEB24CA19}" sibTransId="{892FA301-F264-4AEB-BB2E-7443808E63A6}"/>
    <dgm:cxn modelId="{C6C3A8A9-A02C-4DA9-827B-67B97D9D4F93}" type="presOf" srcId="{C96E4464-D1FF-4334-AB86-45500B7DB4C4}" destId="{2FDF10A2-E1FE-4173-A60D-B48C1C0174FD}" srcOrd="0" destOrd="0" presId="urn:microsoft.com/office/officeart/2005/8/layout/chevron2"/>
    <dgm:cxn modelId="{A1FF99BA-11F2-4EDE-83F3-1747FE2D4063}" type="presOf" srcId="{DB54DDC9-DF7A-4C9F-B39C-453B5F85E16F}" destId="{85FDFD2D-9643-42A5-B6DF-68281D734E15}" srcOrd="0" destOrd="0" presId="urn:microsoft.com/office/officeart/2005/8/layout/chevron2"/>
    <dgm:cxn modelId="{C1C6B0BE-DF19-46F6-A5E8-05A3FF873BC3}" type="presOf" srcId="{65F3389D-885A-4746-9863-EFB34DB07C32}" destId="{2EB97452-1282-42B9-ADC2-F83E8B263E5F}" srcOrd="0" destOrd="0" presId="urn:microsoft.com/office/officeart/2005/8/layout/chevron2"/>
    <dgm:cxn modelId="{BFE1F0CF-287E-45A3-9DFD-99B3608F7CF0}" srcId="{65F3389D-885A-4746-9863-EFB34DB07C32}" destId="{EF63898D-B388-42E8-BDB5-C940DA40A520}" srcOrd="0" destOrd="0" parTransId="{CB5A2B09-C91A-485B-9A6C-F3408F49D74D}" sibTransId="{F76CE4CA-E35F-4279-936F-C56408437142}"/>
    <dgm:cxn modelId="{5EBF87D4-BF0C-459F-BFF4-91C3154671EC}" type="presOf" srcId="{3D77F700-6EC0-47DF-92F9-5E9E401950EC}" destId="{05801ECE-BB7D-4574-BD96-1678BA2D3510}" srcOrd="0" destOrd="0" presId="urn:microsoft.com/office/officeart/2005/8/layout/chevron2"/>
    <dgm:cxn modelId="{541512E5-9CF6-4AAA-B65E-5AD35A6E9354}" type="presOf" srcId="{6520DD4B-63B1-48EC-8D83-E46DCFA79345}" destId="{D49624BD-50A9-4637-849B-552E46597C00}" srcOrd="0" destOrd="0" presId="urn:microsoft.com/office/officeart/2005/8/layout/chevron2"/>
    <dgm:cxn modelId="{0FD2A391-D32E-4DE2-993E-48F1517D3D5F}" type="presParOf" srcId="{64180F43-80BD-42BF-8764-8E7F6AC55B8D}" destId="{5C4012F4-C86E-4A84-B691-7C30B7A721CF}" srcOrd="0" destOrd="0" presId="urn:microsoft.com/office/officeart/2005/8/layout/chevron2"/>
    <dgm:cxn modelId="{D635DFB1-3023-43B6-A926-68C77BF4279F}" type="presParOf" srcId="{5C4012F4-C86E-4A84-B691-7C30B7A721CF}" destId="{05801ECE-BB7D-4574-BD96-1678BA2D3510}" srcOrd="0" destOrd="0" presId="urn:microsoft.com/office/officeart/2005/8/layout/chevron2"/>
    <dgm:cxn modelId="{8ABAB999-D2E6-431A-8E1E-4DB8A6C7203B}" type="presParOf" srcId="{5C4012F4-C86E-4A84-B691-7C30B7A721CF}" destId="{2FDF10A2-E1FE-4173-A60D-B48C1C0174FD}" srcOrd="1" destOrd="0" presId="urn:microsoft.com/office/officeart/2005/8/layout/chevron2"/>
    <dgm:cxn modelId="{998B2B2A-9F98-4B2E-88E2-DE8619C1BC13}" type="presParOf" srcId="{64180F43-80BD-42BF-8764-8E7F6AC55B8D}" destId="{CAF45669-477D-4D02-A770-CA4CC62C61E2}" srcOrd="1" destOrd="0" presId="urn:microsoft.com/office/officeart/2005/8/layout/chevron2"/>
    <dgm:cxn modelId="{05065FFE-BA1A-42F2-979D-8284B756E750}" type="presParOf" srcId="{64180F43-80BD-42BF-8764-8E7F6AC55B8D}" destId="{F8585C13-87E9-4044-8BB3-EAE7E3FAEBD7}" srcOrd="2" destOrd="0" presId="urn:microsoft.com/office/officeart/2005/8/layout/chevron2"/>
    <dgm:cxn modelId="{BB9E1E8A-81A4-4DE7-BCFF-587E1D933862}" type="presParOf" srcId="{F8585C13-87E9-4044-8BB3-EAE7E3FAEBD7}" destId="{D49624BD-50A9-4637-849B-552E46597C00}" srcOrd="0" destOrd="0" presId="urn:microsoft.com/office/officeart/2005/8/layout/chevron2"/>
    <dgm:cxn modelId="{ECCC20EE-294C-4BEF-B563-82232108DCDA}" type="presParOf" srcId="{F8585C13-87E9-4044-8BB3-EAE7E3FAEBD7}" destId="{4A79A05B-40CE-49D0-80BB-BCA60DD72DA2}" srcOrd="1" destOrd="0" presId="urn:microsoft.com/office/officeart/2005/8/layout/chevron2"/>
    <dgm:cxn modelId="{68024C2C-088C-45DA-9689-1A233DBDC08A}" type="presParOf" srcId="{64180F43-80BD-42BF-8764-8E7F6AC55B8D}" destId="{EF8649E6-2EEE-4EF2-A833-DF8B9948757C}" srcOrd="3" destOrd="0" presId="urn:microsoft.com/office/officeart/2005/8/layout/chevron2"/>
    <dgm:cxn modelId="{8E192973-AE89-4FB7-BF63-064901757101}" type="presParOf" srcId="{64180F43-80BD-42BF-8764-8E7F6AC55B8D}" destId="{C0DA5DF7-47C9-4449-ADE2-D59F32FBCDB2}" srcOrd="4" destOrd="0" presId="urn:microsoft.com/office/officeart/2005/8/layout/chevron2"/>
    <dgm:cxn modelId="{2E648166-2501-4BA9-AA88-946C0A2AEB6E}" type="presParOf" srcId="{C0DA5DF7-47C9-4449-ADE2-D59F32FBCDB2}" destId="{2EB97452-1282-42B9-ADC2-F83E8B263E5F}" srcOrd="0" destOrd="0" presId="urn:microsoft.com/office/officeart/2005/8/layout/chevron2"/>
    <dgm:cxn modelId="{659CF8B9-C268-44FB-8B9A-6AEB9C3EF46C}" type="presParOf" srcId="{C0DA5DF7-47C9-4449-ADE2-D59F32FBCDB2}" destId="{023F774C-61EF-4D75-BAE8-4E410E2B7D79}" srcOrd="1" destOrd="0" presId="urn:microsoft.com/office/officeart/2005/8/layout/chevron2"/>
    <dgm:cxn modelId="{D39D9C8B-DA4B-4262-BF17-A550E510AD25}" type="presParOf" srcId="{64180F43-80BD-42BF-8764-8E7F6AC55B8D}" destId="{E58892BD-CA13-4BBB-B205-10982044DF9B}" srcOrd="5" destOrd="0" presId="urn:microsoft.com/office/officeart/2005/8/layout/chevron2"/>
    <dgm:cxn modelId="{C3C810B3-72F0-4D30-824D-FA22B9EE708A}" type="presParOf" srcId="{64180F43-80BD-42BF-8764-8E7F6AC55B8D}" destId="{437FCCBA-685B-463E-BDA9-78C7CB23EA52}" srcOrd="6" destOrd="0" presId="urn:microsoft.com/office/officeart/2005/8/layout/chevron2"/>
    <dgm:cxn modelId="{04DFD7D0-906B-40BE-82C8-CD222907FD62}" type="presParOf" srcId="{437FCCBA-685B-463E-BDA9-78C7CB23EA52}" destId="{C420A4C0-BBC4-4CAC-928D-A6308C07A973}" srcOrd="0" destOrd="0" presId="urn:microsoft.com/office/officeart/2005/8/layout/chevron2"/>
    <dgm:cxn modelId="{67002128-1C1B-4FBE-8D2E-96592E427A57}" type="presParOf" srcId="{437FCCBA-685B-463E-BDA9-78C7CB23EA52}" destId="{85FDFD2D-9643-42A5-B6DF-68281D734E15}" srcOrd="1" destOrd="0" presId="urn:microsoft.com/office/officeart/2005/8/layout/chevron2"/>
    <dgm:cxn modelId="{16D79231-14A6-4C50-954B-558650288634}" type="presParOf" srcId="{64180F43-80BD-42BF-8764-8E7F6AC55B8D}" destId="{BE7267A7-BECF-4605-92F4-C72162644F07}" srcOrd="7" destOrd="0" presId="urn:microsoft.com/office/officeart/2005/8/layout/chevron2"/>
    <dgm:cxn modelId="{AB1B45BA-87A2-4159-A6B1-1BF656E412EB}" type="presParOf" srcId="{64180F43-80BD-42BF-8764-8E7F6AC55B8D}" destId="{76CF68F0-86B7-4C3A-BAE7-142B44D110D0}" srcOrd="8" destOrd="0" presId="urn:microsoft.com/office/officeart/2005/8/layout/chevron2"/>
    <dgm:cxn modelId="{35E1782E-6C69-4947-99B4-1782CDCDA89D}" type="presParOf" srcId="{76CF68F0-86B7-4C3A-BAE7-142B44D110D0}" destId="{506E4417-9A6F-456B-8641-8DA586A2359A}" srcOrd="0" destOrd="0" presId="urn:microsoft.com/office/officeart/2005/8/layout/chevron2"/>
    <dgm:cxn modelId="{EBB19CAD-E93D-4297-A993-6A295BF17D7E}" type="presParOf" srcId="{76CF68F0-86B7-4C3A-BAE7-142B44D110D0}" destId="{2B65C829-2A9C-4544-A66A-229DFFFAB54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449E63-4022-4C2D-BB2D-5274BA603E02}" type="doc">
      <dgm:prSet loTypeId="urn:microsoft.com/office/officeart/2005/8/layout/vList3" loCatId="list" qsTypeId="urn:microsoft.com/office/officeart/2005/8/quickstyle/simple1" qsCatId="simple" csTypeId="urn:microsoft.com/office/officeart/2005/8/colors/accent1_2" csCatId="accent1" phldr="1"/>
      <dgm:spPr/>
    </dgm:pt>
    <dgm:pt modelId="{04A81086-0538-4AF7-8FE4-E261ED77B674}">
      <dgm:prSet phldrT="[Text]" custT="1"/>
      <dgm:spPr/>
      <dgm:t>
        <a:bodyPr/>
        <a:lstStyle/>
        <a:p>
          <a:r>
            <a:rPr lang="en-US" sz="3600" dirty="0">
              <a:latin typeface="Calibri" panose="020F0502020204030204" pitchFamily="34" charset="0"/>
              <a:cs typeface="Calibri" panose="020F0502020204030204" pitchFamily="34" charset="0"/>
            </a:rPr>
            <a:t>Reducing the Cancer Risk Reduction Threshold from 100-in-1-million </a:t>
          </a:r>
        </a:p>
        <a:p>
          <a:r>
            <a:rPr lang="en-US" sz="3600" dirty="0">
              <a:latin typeface="Calibri" panose="020F0502020204030204" pitchFamily="34" charset="0"/>
              <a:cs typeface="Calibri" panose="020F0502020204030204" pitchFamily="34" charset="0"/>
            </a:rPr>
            <a:t>to 10-in-1-million</a:t>
          </a:r>
        </a:p>
      </dgm:t>
    </dgm:pt>
    <dgm:pt modelId="{D84D0374-2B84-4865-9F66-AB087C64B86C}" type="parTrans" cxnId="{589015EB-9250-4FA0-8A0C-27E025A8E8A5}">
      <dgm:prSet/>
      <dgm:spPr/>
      <dgm:t>
        <a:bodyPr/>
        <a:lstStyle/>
        <a:p>
          <a:endParaRPr lang="en-US"/>
        </a:p>
      </dgm:t>
    </dgm:pt>
    <dgm:pt modelId="{AE59EB2F-F269-4524-B80B-7FB023D5BFED}" type="sibTrans" cxnId="{589015EB-9250-4FA0-8A0C-27E025A8E8A5}">
      <dgm:prSet/>
      <dgm:spPr/>
      <dgm:t>
        <a:bodyPr/>
        <a:lstStyle/>
        <a:p>
          <a:endParaRPr lang="en-US"/>
        </a:p>
      </dgm:t>
    </dgm:pt>
    <dgm:pt modelId="{E9A3A9E9-4AB6-472D-9730-BE7B3C9F5F24}">
      <dgm:prSet phldrT="[Text]" custT="1"/>
      <dgm:spPr/>
      <dgm:t>
        <a:bodyPr/>
        <a:lstStyle/>
        <a:p>
          <a:r>
            <a:rPr lang="en-US" sz="3600" dirty="0">
              <a:latin typeface="Calibri" panose="020F0502020204030204" pitchFamily="34" charset="0"/>
              <a:cs typeface="Calibri" panose="020F0502020204030204" pitchFamily="34" charset="0"/>
            </a:rPr>
            <a:t>Enhancing Public Notification and Risk Reduction Procedures</a:t>
          </a:r>
        </a:p>
      </dgm:t>
    </dgm:pt>
    <dgm:pt modelId="{CCE368F2-7AB7-4FE0-A8F6-D14A5763BBC0}" type="parTrans" cxnId="{9F68069E-FCE4-4F61-B9AC-2963C0949F53}">
      <dgm:prSet/>
      <dgm:spPr/>
      <dgm:t>
        <a:bodyPr/>
        <a:lstStyle/>
        <a:p>
          <a:endParaRPr lang="en-US"/>
        </a:p>
      </dgm:t>
    </dgm:pt>
    <dgm:pt modelId="{6CB8C0E7-A55C-4C07-AD6F-138EC58D5576}" type="sibTrans" cxnId="{9F68069E-FCE4-4F61-B9AC-2963C0949F53}">
      <dgm:prSet/>
      <dgm:spPr/>
      <dgm:t>
        <a:bodyPr/>
        <a:lstStyle/>
        <a:p>
          <a:endParaRPr lang="en-US"/>
        </a:p>
      </dgm:t>
    </dgm:pt>
    <dgm:pt modelId="{625C16F0-3055-4999-9713-64E0882CD4C5}" type="pres">
      <dgm:prSet presAssocID="{50449E63-4022-4C2D-BB2D-5274BA603E02}" presName="linearFlow" presStyleCnt="0">
        <dgm:presLayoutVars>
          <dgm:dir/>
          <dgm:resizeHandles val="exact"/>
        </dgm:presLayoutVars>
      </dgm:prSet>
      <dgm:spPr/>
    </dgm:pt>
    <dgm:pt modelId="{62533ADB-2006-49FB-B2E4-D2AF06F7ABB3}" type="pres">
      <dgm:prSet presAssocID="{04A81086-0538-4AF7-8FE4-E261ED77B674}" presName="composite" presStyleCnt="0"/>
      <dgm:spPr/>
    </dgm:pt>
    <dgm:pt modelId="{827F9CE4-F235-415F-9BC1-814A04AC52CB}" type="pres">
      <dgm:prSet presAssocID="{04A81086-0538-4AF7-8FE4-E261ED77B674}" presName="imgShp" presStyleLbl="fgImgPlace1" presStyleIdx="0" presStyleCnt="2" custLinFactNeighborX="-79843" custLinFactNeighborY="-31"/>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246C0644-BE5D-444A-9F56-BF5C53A7E78E}" type="pres">
      <dgm:prSet presAssocID="{04A81086-0538-4AF7-8FE4-E261ED77B674}" presName="txShp" presStyleLbl="node1" presStyleIdx="0" presStyleCnt="2" custScaleX="134661">
        <dgm:presLayoutVars>
          <dgm:bulletEnabled val="1"/>
        </dgm:presLayoutVars>
      </dgm:prSet>
      <dgm:spPr/>
    </dgm:pt>
    <dgm:pt modelId="{0FCB7476-9EEE-4B48-A1F6-F91D4793EED2}" type="pres">
      <dgm:prSet presAssocID="{AE59EB2F-F269-4524-B80B-7FB023D5BFED}" presName="spacing" presStyleCnt="0"/>
      <dgm:spPr/>
    </dgm:pt>
    <dgm:pt modelId="{080B5C7D-5974-4CF8-8990-8FA5D5FC7938}" type="pres">
      <dgm:prSet presAssocID="{E9A3A9E9-4AB6-472D-9730-BE7B3C9F5F24}" presName="composite" presStyleCnt="0"/>
      <dgm:spPr/>
    </dgm:pt>
    <dgm:pt modelId="{2B98515B-DEA3-408C-BD1E-11E4E37EE589}" type="pres">
      <dgm:prSet presAssocID="{E9A3A9E9-4AB6-472D-9730-BE7B3C9F5F24}" presName="imgShp" presStyleLbl="fgImgPlace1" presStyleIdx="1" presStyleCnt="2" custLinFactNeighborX="-82600" custLinFactNeighborY="-3194"/>
      <dgm:spPr>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dgm:spPr>
    </dgm:pt>
    <dgm:pt modelId="{8B567AFD-1BEF-42EE-B8E9-8DD789352E53}" type="pres">
      <dgm:prSet presAssocID="{E9A3A9E9-4AB6-472D-9730-BE7B3C9F5F24}" presName="txShp" presStyleLbl="node1" presStyleIdx="1" presStyleCnt="2" custScaleX="134166">
        <dgm:presLayoutVars>
          <dgm:bulletEnabled val="1"/>
        </dgm:presLayoutVars>
      </dgm:prSet>
      <dgm:spPr/>
    </dgm:pt>
  </dgm:ptLst>
  <dgm:cxnLst>
    <dgm:cxn modelId="{2EFD3C17-51E3-4F9B-953A-024589E3B656}" type="presOf" srcId="{04A81086-0538-4AF7-8FE4-E261ED77B674}" destId="{246C0644-BE5D-444A-9F56-BF5C53A7E78E}" srcOrd="0" destOrd="0" presId="urn:microsoft.com/office/officeart/2005/8/layout/vList3"/>
    <dgm:cxn modelId="{77D3854A-12EE-4639-AD15-01E868483D76}" type="presOf" srcId="{50449E63-4022-4C2D-BB2D-5274BA603E02}" destId="{625C16F0-3055-4999-9713-64E0882CD4C5}" srcOrd="0" destOrd="0" presId="urn:microsoft.com/office/officeart/2005/8/layout/vList3"/>
    <dgm:cxn modelId="{D90ED176-0321-4E40-B2A4-2FD55DA18507}" type="presOf" srcId="{E9A3A9E9-4AB6-472D-9730-BE7B3C9F5F24}" destId="{8B567AFD-1BEF-42EE-B8E9-8DD789352E53}" srcOrd="0" destOrd="0" presId="urn:microsoft.com/office/officeart/2005/8/layout/vList3"/>
    <dgm:cxn modelId="{9F68069E-FCE4-4F61-B9AC-2963C0949F53}" srcId="{50449E63-4022-4C2D-BB2D-5274BA603E02}" destId="{E9A3A9E9-4AB6-472D-9730-BE7B3C9F5F24}" srcOrd="1" destOrd="0" parTransId="{CCE368F2-7AB7-4FE0-A8F6-D14A5763BBC0}" sibTransId="{6CB8C0E7-A55C-4C07-AD6F-138EC58D5576}"/>
    <dgm:cxn modelId="{589015EB-9250-4FA0-8A0C-27E025A8E8A5}" srcId="{50449E63-4022-4C2D-BB2D-5274BA603E02}" destId="{04A81086-0538-4AF7-8FE4-E261ED77B674}" srcOrd="0" destOrd="0" parTransId="{D84D0374-2B84-4865-9F66-AB087C64B86C}" sibTransId="{AE59EB2F-F269-4524-B80B-7FB023D5BFED}"/>
    <dgm:cxn modelId="{7486D12B-DDC7-41C5-882E-F06CDBCDE60A}" type="presParOf" srcId="{625C16F0-3055-4999-9713-64E0882CD4C5}" destId="{62533ADB-2006-49FB-B2E4-D2AF06F7ABB3}" srcOrd="0" destOrd="0" presId="urn:microsoft.com/office/officeart/2005/8/layout/vList3"/>
    <dgm:cxn modelId="{C7BE9C96-CB88-4699-9323-45848624FF78}" type="presParOf" srcId="{62533ADB-2006-49FB-B2E4-D2AF06F7ABB3}" destId="{827F9CE4-F235-415F-9BC1-814A04AC52CB}" srcOrd="0" destOrd="0" presId="urn:microsoft.com/office/officeart/2005/8/layout/vList3"/>
    <dgm:cxn modelId="{19E0C20B-E819-4332-A6B1-A8B73AE84651}" type="presParOf" srcId="{62533ADB-2006-49FB-B2E4-D2AF06F7ABB3}" destId="{246C0644-BE5D-444A-9F56-BF5C53A7E78E}" srcOrd="1" destOrd="0" presId="urn:microsoft.com/office/officeart/2005/8/layout/vList3"/>
    <dgm:cxn modelId="{9E085EFD-9A08-4021-8C32-B9A4120D99DC}" type="presParOf" srcId="{625C16F0-3055-4999-9713-64E0882CD4C5}" destId="{0FCB7476-9EEE-4B48-A1F6-F91D4793EED2}" srcOrd="1" destOrd="0" presId="urn:microsoft.com/office/officeart/2005/8/layout/vList3"/>
    <dgm:cxn modelId="{9B563236-9FE1-4DA5-A5B4-6343D8E2F2FF}" type="presParOf" srcId="{625C16F0-3055-4999-9713-64E0882CD4C5}" destId="{080B5C7D-5974-4CF8-8990-8FA5D5FC7938}" srcOrd="2" destOrd="0" presId="urn:microsoft.com/office/officeart/2005/8/layout/vList3"/>
    <dgm:cxn modelId="{3F4A477C-6C38-442F-9CC3-2243329B3A23}" type="presParOf" srcId="{080B5C7D-5974-4CF8-8990-8FA5D5FC7938}" destId="{2B98515B-DEA3-408C-BD1E-11E4E37EE589}" srcOrd="0" destOrd="0" presId="urn:microsoft.com/office/officeart/2005/8/layout/vList3"/>
    <dgm:cxn modelId="{29D311DC-0C3C-48E8-A980-5650D76D2D21}" type="presParOf" srcId="{080B5C7D-5974-4CF8-8990-8FA5D5FC7938}" destId="{8B567AFD-1BEF-42EE-B8E9-8DD789352E5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EE33F3-0FEF-47B9-8ACE-198AC20AAD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B42A91E-271A-4FF8-8365-0BC529840817}">
      <dgm:prSet phldrT="[Text]" custT="1"/>
      <dgm:spPr/>
      <dgm:t>
        <a:bodyPr/>
        <a:lstStyle/>
        <a:p>
          <a:r>
            <a:rPr lang="en-US" sz="3200" b="1" dirty="0">
              <a:latin typeface="Calibri" panose="020F0502020204030204" pitchFamily="34" charset="0"/>
              <a:cs typeface="Calibri" panose="020F0502020204030204" pitchFamily="34" charset="0"/>
            </a:rPr>
            <a:t>Reducing the Cancer Risk Reduction Threshold from </a:t>
          </a:r>
        </a:p>
        <a:p>
          <a:r>
            <a:rPr lang="en-US" sz="3200" b="1" dirty="0">
              <a:latin typeface="Calibri" panose="020F0502020204030204" pitchFamily="34" charset="0"/>
              <a:cs typeface="Calibri" panose="020F0502020204030204" pitchFamily="34" charset="0"/>
            </a:rPr>
            <a:t>100-in-1 million to 10-in-1 million</a:t>
          </a:r>
        </a:p>
      </dgm:t>
    </dgm:pt>
    <dgm:pt modelId="{4BCC2F04-5EC6-4D50-97D0-E0C88379635C}" type="parTrans" cxnId="{A3AE3C00-FA97-450C-B0D5-CAC977740350}">
      <dgm:prSet/>
      <dgm:spPr/>
      <dgm:t>
        <a:bodyPr/>
        <a:lstStyle/>
        <a:p>
          <a:endParaRPr lang="en-US"/>
        </a:p>
      </dgm:t>
    </dgm:pt>
    <dgm:pt modelId="{1C5ADC8A-52D9-40A6-A416-695F8E08358D}" type="sibTrans" cxnId="{A3AE3C00-FA97-450C-B0D5-CAC977740350}">
      <dgm:prSet/>
      <dgm:spPr/>
      <dgm:t>
        <a:bodyPr/>
        <a:lstStyle/>
        <a:p>
          <a:endParaRPr lang="en-US"/>
        </a:p>
      </dgm:t>
    </dgm:pt>
    <dgm:pt modelId="{0F11CF60-B2ED-416C-8CCC-F6CD2DC8B935}">
      <dgm:prSet phldrT="[Text]" custT="1"/>
      <dgm:spPr/>
      <dgm:t>
        <a:bodyPr/>
        <a:lstStyle/>
        <a:p>
          <a:pPr>
            <a:spcBef>
              <a:spcPts val="1200"/>
            </a:spcBef>
            <a:spcAft>
              <a:spcPts val="0"/>
            </a:spcAft>
          </a:pPr>
          <a:r>
            <a:rPr lang="en-US" sz="3200" dirty="0">
              <a:effectLst/>
              <a:latin typeface="Calibri" panose="020F0502020204030204" pitchFamily="34" charset="0"/>
              <a:ea typeface="Calibri" panose="020F0502020204030204" pitchFamily="34" charset="0"/>
              <a:cs typeface="Calibri" panose="020F0502020204030204" pitchFamily="34" charset="0"/>
            </a:rPr>
            <a:t>Establish an effective health-protective limit</a:t>
          </a:r>
          <a:endParaRPr lang="en-US" sz="3200" b="0" dirty="0">
            <a:latin typeface="Calibri" panose="020F0502020204030204" pitchFamily="34" charset="0"/>
            <a:cs typeface="Calibri" panose="020F0502020204030204" pitchFamily="34" charset="0"/>
          </a:endParaRPr>
        </a:p>
      </dgm:t>
    </dgm:pt>
    <dgm:pt modelId="{FF389F39-6B94-461E-AAD2-C282E6C46090}" type="parTrans" cxnId="{B88EDFBC-8489-4BEC-B73F-F61CBA57E5A6}">
      <dgm:prSet/>
      <dgm:spPr/>
      <dgm:t>
        <a:bodyPr/>
        <a:lstStyle/>
        <a:p>
          <a:endParaRPr lang="en-US"/>
        </a:p>
      </dgm:t>
    </dgm:pt>
    <dgm:pt modelId="{49AF05C3-DB66-465E-A2AB-917338A764BB}" type="sibTrans" cxnId="{B88EDFBC-8489-4BEC-B73F-F61CBA57E5A6}">
      <dgm:prSet/>
      <dgm:spPr/>
      <dgm:t>
        <a:bodyPr/>
        <a:lstStyle/>
        <a:p>
          <a:endParaRPr lang="en-US"/>
        </a:p>
      </dgm:t>
    </dgm:pt>
    <dgm:pt modelId="{2CB40D18-5058-4811-91AD-8AF45456A61B}">
      <dgm:prSet phldrT="[Text]" custT="1"/>
      <dgm:spPr/>
      <dgm:t>
        <a:bodyPr/>
        <a:lstStyle/>
        <a:p>
          <a:pPr>
            <a:spcBef>
              <a:spcPct val="0"/>
            </a:spcBef>
            <a:spcAft>
              <a:spcPct val="20000"/>
            </a:spcAft>
          </a:pPr>
          <a:r>
            <a:rPr lang="en-US" sz="3200" b="0" dirty="0">
              <a:latin typeface="Calibri" panose="020F0502020204030204" pitchFamily="34" charset="0"/>
              <a:cs typeface="Calibri" panose="020F0502020204030204" pitchFamily="34" charset="0"/>
            </a:rPr>
            <a:t>Align the risk reduction threshold with the public notification threshold, </a:t>
          </a:r>
          <a:r>
            <a:rPr lang="en-US" sz="3200" dirty="0">
              <a:effectLst/>
              <a:latin typeface="Calibri" panose="020F0502020204030204" pitchFamily="34" charset="0"/>
              <a:ea typeface="Calibri" panose="020F0502020204030204" pitchFamily="34" charset="0"/>
              <a:cs typeface="Calibri" panose="020F0502020204030204" pitchFamily="34" charset="0"/>
            </a:rPr>
            <a:t>which is currently 10 in one million</a:t>
          </a:r>
          <a:endParaRPr lang="en-US" sz="3200" b="0" dirty="0">
            <a:latin typeface="Calibri" panose="020F0502020204030204" pitchFamily="34" charset="0"/>
            <a:cs typeface="Calibri" panose="020F0502020204030204" pitchFamily="34" charset="0"/>
          </a:endParaRPr>
        </a:p>
      </dgm:t>
    </dgm:pt>
    <dgm:pt modelId="{9C59D248-798E-4533-8290-09362114335F}" type="parTrans" cxnId="{506712F1-EF99-4748-9DF6-A6961A4D9B32}">
      <dgm:prSet/>
      <dgm:spPr/>
      <dgm:t>
        <a:bodyPr/>
        <a:lstStyle/>
        <a:p>
          <a:endParaRPr lang="en-US"/>
        </a:p>
      </dgm:t>
    </dgm:pt>
    <dgm:pt modelId="{31777631-B08C-4E9E-B0C6-9AD36FDC3502}" type="sibTrans" cxnId="{506712F1-EF99-4748-9DF6-A6961A4D9B32}">
      <dgm:prSet/>
      <dgm:spPr/>
      <dgm:t>
        <a:bodyPr/>
        <a:lstStyle/>
        <a:p>
          <a:endParaRPr lang="en-US"/>
        </a:p>
      </dgm:t>
    </dgm:pt>
    <dgm:pt modelId="{05D0D66F-F570-480A-A7D3-EB72EF92097D}">
      <dgm:prSet phldrT="[Text]" custT="1"/>
      <dgm:spPr/>
      <dgm:t>
        <a:bodyPr/>
        <a:lstStyle/>
        <a:p>
          <a:pPr>
            <a:spcBef>
              <a:spcPts val="1200"/>
            </a:spcBef>
            <a:spcAft>
              <a:spcPts val="0"/>
            </a:spcAft>
          </a:pPr>
          <a:endParaRPr lang="en-US" sz="3200" b="0" dirty="0">
            <a:latin typeface="Calibri" panose="020F0502020204030204" pitchFamily="34" charset="0"/>
            <a:cs typeface="Calibri" panose="020F0502020204030204" pitchFamily="34" charset="0"/>
          </a:endParaRPr>
        </a:p>
      </dgm:t>
    </dgm:pt>
    <dgm:pt modelId="{9FEDBCE9-8EB8-49C4-A6D0-6F2EA9296D26}" type="parTrans" cxnId="{6BBAB35B-69FC-43B7-97F4-21323F6EA852}">
      <dgm:prSet/>
      <dgm:spPr/>
      <dgm:t>
        <a:bodyPr/>
        <a:lstStyle/>
        <a:p>
          <a:endParaRPr lang="en-US"/>
        </a:p>
      </dgm:t>
    </dgm:pt>
    <dgm:pt modelId="{36B6AFE8-6773-4622-BFC1-840BB4681FF5}" type="sibTrans" cxnId="{6BBAB35B-69FC-43B7-97F4-21323F6EA852}">
      <dgm:prSet/>
      <dgm:spPr/>
      <dgm:t>
        <a:bodyPr/>
        <a:lstStyle/>
        <a:p>
          <a:endParaRPr lang="en-US"/>
        </a:p>
      </dgm:t>
    </dgm:pt>
    <dgm:pt modelId="{DABDE6E8-B389-40E0-8ED1-B06A6F86A948}">
      <dgm:prSet phldrT="[Text]" custT="1"/>
      <dgm:spPr/>
      <dgm:t>
        <a:bodyPr/>
        <a:lstStyle/>
        <a:p>
          <a:pPr>
            <a:spcBef>
              <a:spcPts val="1200"/>
            </a:spcBef>
            <a:spcAft>
              <a:spcPts val="0"/>
            </a:spcAft>
          </a:pPr>
          <a:r>
            <a:rPr lang="en-US" sz="3200" b="0" dirty="0">
              <a:latin typeface="Calibri" panose="020F0502020204030204" pitchFamily="34" charset="0"/>
              <a:cs typeface="Calibri" panose="020F0502020204030204" pitchFamily="34" charset="0"/>
            </a:rPr>
            <a:t>Reduce cancer risk in San Diego County</a:t>
          </a:r>
        </a:p>
      </dgm:t>
    </dgm:pt>
    <dgm:pt modelId="{708A2E29-BEAC-4E08-B788-631E1B03FDC4}" type="parTrans" cxnId="{3B23193A-56D3-4E28-8B25-92E2B1C4785B}">
      <dgm:prSet/>
      <dgm:spPr/>
      <dgm:t>
        <a:bodyPr/>
        <a:lstStyle/>
        <a:p>
          <a:endParaRPr lang="en-US"/>
        </a:p>
      </dgm:t>
    </dgm:pt>
    <dgm:pt modelId="{228766FE-BA12-43F2-9F21-419FA4DAA956}" type="sibTrans" cxnId="{3B23193A-56D3-4E28-8B25-92E2B1C4785B}">
      <dgm:prSet/>
      <dgm:spPr/>
      <dgm:t>
        <a:bodyPr/>
        <a:lstStyle/>
        <a:p>
          <a:endParaRPr lang="en-US"/>
        </a:p>
      </dgm:t>
    </dgm:pt>
    <dgm:pt modelId="{0AC96DC7-150A-40F6-8973-003A70154923}">
      <dgm:prSet phldrT="[Text]" custT="1"/>
      <dgm:spPr/>
      <dgm:t>
        <a:bodyPr/>
        <a:lstStyle/>
        <a:p>
          <a:pPr>
            <a:spcBef>
              <a:spcPts val="1200"/>
            </a:spcBef>
            <a:spcAft>
              <a:spcPts val="0"/>
            </a:spcAft>
          </a:pPr>
          <a:endParaRPr lang="en-US" sz="3200" b="0" dirty="0">
            <a:latin typeface="Calibri" panose="020F0502020204030204" pitchFamily="34" charset="0"/>
            <a:cs typeface="Calibri" panose="020F0502020204030204" pitchFamily="34" charset="0"/>
          </a:endParaRPr>
        </a:p>
      </dgm:t>
    </dgm:pt>
    <dgm:pt modelId="{F91EED03-5FE0-4F66-BFBC-74B537039ECC}" type="parTrans" cxnId="{CC382F40-AA0F-478D-B1C6-1D7339F45751}">
      <dgm:prSet/>
      <dgm:spPr/>
      <dgm:t>
        <a:bodyPr/>
        <a:lstStyle/>
        <a:p>
          <a:endParaRPr lang="en-US"/>
        </a:p>
      </dgm:t>
    </dgm:pt>
    <dgm:pt modelId="{FDA7BEFD-6401-4FB7-B692-2CF373B2721A}" type="sibTrans" cxnId="{CC382F40-AA0F-478D-B1C6-1D7339F45751}">
      <dgm:prSet/>
      <dgm:spPr/>
      <dgm:t>
        <a:bodyPr/>
        <a:lstStyle/>
        <a:p>
          <a:endParaRPr lang="en-US"/>
        </a:p>
      </dgm:t>
    </dgm:pt>
    <dgm:pt modelId="{87EE3CE1-C7BF-4092-9055-8A357466B008}" type="pres">
      <dgm:prSet presAssocID="{B9EE33F3-0FEF-47B9-8ACE-198AC20AADC3}" presName="linear" presStyleCnt="0">
        <dgm:presLayoutVars>
          <dgm:animLvl val="lvl"/>
          <dgm:resizeHandles val="exact"/>
        </dgm:presLayoutVars>
      </dgm:prSet>
      <dgm:spPr/>
    </dgm:pt>
    <dgm:pt modelId="{7C6AA6FA-5FAF-49E9-BD1C-06344D6C535A}" type="pres">
      <dgm:prSet presAssocID="{3B42A91E-271A-4FF8-8365-0BC529840817}" presName="parentText" presStyleLbl="node1" presStyleIdx="0" presStyleCnt="1" custScaleY="127061">
        <dgm:presLayoutVars>
          <dgm:chMax val="0"/>
          <dgm:bulletEnabled val="1"/>
        </dgm:presLayoutVars>
      </dgm:prSet>
      <dgm:spPr/>
    </dgm:pt>
    <dgm:pt modelId="{E5425DFA-92BE-4353-B8B8-5F77F899ACEC}" type="pres">
      <dgm:prSet presAssocID="{3B42A91E-271A-4FF8-8365-0BC529840817}" presName="childText" presStyleLbl="revTx" presStyleIdx="0" presStyleCnt="1" custScaleY="145581">
        <dgm:presLayoutVars>
          <dgm:bulletEnabled val="1"/>
        </dgm:presLayoutVars>
      </dgm:prSet>
      <dgm:spPr/>
    </dgm:pt>
  </dgm:ptLst>
  <dgm:cxnLst>
    <dgm:cxn modelId="{A3AE3C00-FA97-450C-B0D5-CAC977740350}" srcId="{B9EE33F3-0FEF-47B9-8ACE-198AC20AADC3}" destId="{3B42A91E-271A-4FF8-8365-0BC529840817}" srcOrd="0" destOrd="0" parTransId="{4BCC2F04-5EC6-4D50-97D0-E0C88379635C}" sibTransId="{1C5ADC8A-52D9-40A6-A416-695F8E08358D}"/>
    <dgm:cxn modelId="{3B23193A-56D3-4E28-8B25-92E2B1C4785B}" srcId="{3B42A91E-271A-4FF8-8365-0BC529840817}" destId="{DABDE6E8-B389-40E0-8ED1-B06A6F86A948}" srcOrd="2" destOrd="0" parTransId="{708A2E29-BEAC-4E08-B788-631E1B03FDC4}" sibTransId="{228766FE-BA12-43F2-9F21-419FA4DAA956}"/>
    <dgm:cxn modelId="{CC382F40-AA0F-478D-B1C6-1D7339F45751}" srcId="{3B42A91E-271A-4FF8-8365-0BC529840817}" destId="{0AC96DC7-150A-40F6-8973-003A70154923}" srcOrd="1" destOrd="0" parTransId="{F91EED03-5FE0-4F66-BFBC-74B537039ECC}" sibTransId="{FDA7BEFD-6401-4FB7-B692-2CF373B2721A}"/>
    <dgm:cxn modelId="{6BBAB35B-69FC-43B7-97F4-21323F6EA852}" srcId="{3B42A91E-271A-4FF8-8365-0BC529840817}" destId="{05D0D66F-F570-480A-A7D3-EB72EF92097D}" srcOrd="3" destOrd="0" parTransId="{9FEDBCE9-8EB8-49C4-A6D0-6F2EA9296D26}" sibTransId="{36B6AFE8-6773-4622-BFC1-840BB4681FF5}"/>
    <dgm:cxn modelId="{C350EB69-4BEB-4C93-9BA1-0B38EA715FFF}" type="presOf" srcId="{3B42A91E-271A-4FF8-8365-0BC529840817}" destId="{7C6AA6FA-5FAF-49E9-BD1C-06344D6C535A}" srcOrd="0" destOrd="0" presId="urn:microsoft.com/office/officeart/2005/8/layout/vList2"/>
    <dgm:cxn modelId="{80F64E77-2210-4144-8D1F-F0C7E9734937}" type="presOf" srcId="{DABDE6E8-B389-40E0-8ED1-B06A6F86A948}" destId="{E5425DFA-92BE-4353-B8B8-5F77F899ACEC}" srcOrd="0" destOrd="2" presId="urn:microsoft.com/office/officeart/2005/8/layout/vList2"/>
    <dgm:cxn modelId="{141E0278-8CC9-474D-BDA8-5B9359725F25}" type="presOf" srcId="{B9EE33F3-0FEF-47B9-8ACE-198AC20AADC3}" destId="{87EE3CE1-C7BF-4092-9055-8A357466B008}" srcOrd="0" destOrd="0" presId="urn:microsoft.com/office/officeart/2005/8/layout/vList2"/>
    <dgm:cxn modelId="{69CC8D84-E3D3-457C-A9B7-D1443D3363F6}" type="presOf" srcId="{2CB40D18-5058-4811-91AD-8AF45456A61B}" destId="{E5425DFA-92BE-4353-B8B8-5F77F899ACEC}" srcOrd="0" destOrd="4" presId="urn:microsoft.com/office/officeart/2005/8/layout/vList2"/>
    <dgm:cxn modelId="{8F31EAA7-609C-4E82-9B1F-DD0FDC30E5FF}" type="presOf" srcId="{0F11CF60-B2ED-416C-8CCC-F6CD2DC8B935}" destId="{E5425DFA-92BE-4353-B8B8-5F77F899ACEC}" srcOrd="0" destOrd="0" presId="urn:microsoft.com/office/officeart/2005/8/layout/vList2"/>
    <dgm:cxn modelId="{728C14A8-3247-43C1-BC83-759397A9C781}" type="presOf" srcId="{0AC96DC7-150A-40F6-8973-003A70154923}" destId="{E5425DFA-92BE-4353-B8B8-5F77F899ACEC}" srcOrd="0" destOrd="1" presId="urn:microsoft.com/office/officeart/2005/8/layout/vList2"/>
    <dgm:cxn modelId="{B88EDFBC-8489-4BEC-B73F-F61CBA57E5A6}" srcId="{3B42A91E-271A-4FF8-8365-0BC529840817}" destId="{0F11CF60-B2ED-416C-8CCC-F6CD2DC8B935}" srcOrd="0" destOrd="0" parTransId="{FF389F39-6B94-461E-AAD2-C282E6C46090}" sibTransId="{49AF05C3-DB66-465E-A2AB-917338A764BB}"/>
    <dgm:cxn modelId="{B2F439D3-501D-4DFC-AA29-F802935DEC46}" type="presOf" srcId="{05D0D66F-F570-480A-A7D3-EB72EF92097D}" destId="{E5425DFA-92BE-4353-B8B8-5F77F899ACEC}" srcOrd="0" destOrd="3" presId="urn:microsoft.com/office/officeart/2005/8/layout/vList2"/>
    <dgm:cxn modelId="{506712F1-EF99-4748-9DF6-A6961A4D9B32}" srcId="{3B42A91E-271A-4FF8-8365-0BC529840817}" destId="{2CB40D18-5058-4811-91AD-8AF45456A61B}" srcOrd="4" destOrd="0" parTransId="{9C59D248-798E-4533-8290-09362114335F}" sibTransId="{31777631-B08C-4E9E-B0C6-9AD36FDC3502}"/>
    <dgm:cxn modelId="{C4FBCDAE-66A3-4DA0-9AF4-EF6B0FD6458E}" type="presParOf" srcId="{87EE3CE1-C7BF-4092-9055-8A357466B008}" destId="{7C6AA6FA-5FAF-49E9-BD1C-06344D6C535A}" srcOrd="0" destOrd="0" presId="urn:microsoft.com/office/officeart/2005/8/layout/vList2"/>
    <dgm:cxn modelId="{22A672DC-81AC-4637-8D06-4BBA96D8E5D4}" type="presParOf" srcId="{87EE3CE1-C7BF-4092-9055-8A357466B008}" destId="{E5425DFA-92BE-4353-B8B8-5F77F899ACE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165B0F-4D23-4E2F-B5F1-B73DF20D2AF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88814FB-DBC4-49C3-88F2-C6049C2ADA41}">
      <dgm:prSet phldrT="[Text]" custT="1"/>
      <dgm:spPr/>
      <dgm:t>
        <a:bodyPr/>
        <a:lstStyle/>
        <a:p>
          <a:r>
            <a:rPr lang="en-US" sz="4400" dirty="0">
              <a:latin typeface="Calibri" panose="020F0502020204030204" pitchFamily="34" charset="0"/>
              <a:cs typeface="Calibri" panose="020F0502020204030204" pitchFamily="34" charset="0"/>
            </a:rPr>
            <a:t>5 Years</a:t>
          </a:r>
        </a:p>
      </dgm:t>
    </dgm:pt>
    <dgm:pt modelId="{B268C3EF-6A72-4D32-90E6-4DA8F176B212}" type="parTrans" cxnId="{FDE1FFB2-84BF-4366-BA77-23F593B6972F}">
      <dgm:prSet/>
      <dgm:spPr/>
      <dgm:t>
        <a:bodyPr/>
        <a:lstStyle/>
        <a:p>
          <a:endParaRPr lang="en-US"/>
        </a:p>
      </dgm:t>
    </dgm:pt>
    <dgm:pt modelId="{73DF48A6-C10E-4825-888D-5371B5DE23CF}" type="sibTrans" cxnId="{FDE1FFB2-84BF-4366-BA77-23F593B6972F}">
      <dgm:prSet/>
      <dgm:spPr/>
      <dgm:t>
        <a:bodyPr/>
        <a:lstStyle/>
        <a:p>
          <a:endParaRPr lang="en-US"/>
        </a:p>
      </dgm:t>
    </dgm:pt>
    <dgm:pt modelId="{CD77A8CC-E15C-43C3-93C5-D6B33DAA26DB}">
      <dgm:prSet phldrT="[Text]" custT="1"/>
      <dgm:spPr/>
      <dgm:t>
        <a:bodyPr/>
        <a:lstStyle/>
        <a:p>
          <a:r>
            <a:rPr lang="en-US" sz="3200" dirty="0">
              <a:latin typeface="Calibri" panose="020F0502020204030204" pitchFamily="34" charset="0"/>
              <a:cs typeface="Calibri" panose="020F0502020204030204" pitchFamily="34" charset="0"/>
            </a:rPr>
            <a:t>Subsequent 3 Year Extensions</a:t>
          </a:r>
        </a:p>
      </dgm:t>
    </dgm:pt>
    <dgm:pt modelId="{20E0C0AC-4EDE-4329-BA03-2E02A8F104A4}" type="parTrans" cxnId="{6004A1B4-9B84-48BE-9901-29361C50B090}">
      <dgm:prSet/>
      <dgm:spPr/>
      <dgm:t>
        <a:bodyPr/>
        <a:lstStyle/>
        <a:p>
          <a:endParaRPr lang="en-US"/>
        </a:p>
      </dgm:t>
    </dgm:pt>
    <dgm:pt modelId="{2D3F433B-6C59-43B5-A846-ED676C9869AC}" type="sibTrans" cxnId="{6004A1B4-9B84-48BE-9901-29361C50B090}">
      <dgm:prSet/>
      <dgm:spPr/>
      <dgm:t>
        <a:bodyPr/>
        <a:lstStyle/>
        <a:p>
          <a:endParaRPr lang="en-US"/>
        </a:p>
      </dgm:t>
    </dgm:pt>
    <dgm:pt modelId="{30BBA741-E231-40A8-9056-00471DC6FB68}">
      <dgm:prSet phldrT="[Text]" custT="1"/>
      <dgm:spPr/>
      <dgm:t>
        <a:bodyPr/>
        <a:lstStyle/>
        <a:p>
          <a:r>
            <a:rPr lang="en-US" sz="2700" b="1" dirty="0">
              <a:latin typeface="Calibri" panose="020F0502020204030204" pitchFamily="34" charset="0"/>
              <a:cs typeface="Calibri" panose="020F0502020204030204" pitchFamily="34" charset="0"/>
            </a:rPr>
            <a:t>If all technically feasible  measures have been installed </a:t>
          </a:r>
        </a:p>
      </dgm:t>
    </dgm:pt>
    <dgm:pt modelId="{2E166098-C3B0-4C84-8AF7-B62DBBD08E1A}" type="parTrans" cxnId="{BC823C0B-85E8-47FE-A9E6-A6B2B8FAF88D}">
      <dgm:prSet/>
      <dgm:spPr/>
      <dgm:t>
        <a:bodyPr/>
        <a:lstStyle/>
        <a:p>
          <a:endParaRPr lang="en-US"/>
        </a:p>
      </dgm:t>
    </dgm:pt>
    <dgm:pt modelId="{1CD0A818-40A4-4ACA-8316-D600515F9841}" type="sibTrans" cxnId="{BC823C0B-85E8-47FE-A9E6-A6B2B8FAF88D}">
      <dgm:prSet/>
      <dgm:spPr/>
      <dgm:t>
        <a:bodyPr/>
        <a:lstStyle/>
        <a:p>
          <a:endParaRPr lang="en-US"/>
        </a:p>
      </dgm:t>
    </dgm:pt>
    <dgm:pt modelId="{395502F7-BA30-4AF6-A123-B871982279DB}">
      <dgm:prSet phldrT="[Text]" custT="1"/>
      <dgm:spPr/>
      <dgm:t>
        <a:bodyPr/>
        <a:lstStyle/>
        <a:p>
          <a:r>
            <a:rPr lang="en-US" sz="2800" b="1" dirty="0">
              <a:latin typeface="Calibri" panose="020F0502020204030204" pitchFamily="34" charset="0"/>
              <a:cs typeface="Calibri" panose="020F0502020204030204" pitchFamily="34" charset="0"/>
            </a:rPr>
            <a:t>Reduce Cancer Risk to 10 in one million</a:t>
          </a:r>
        </a:p>
      </dgm:t>
    </dgm:pt>
    <dgm:pt modelId="{BCF1FD47-7C7D-4125-AD78-C9B5969546A1}" type="parTrans" cxnId="{F37E9018-93B3-4477-8ADA-E5CAE2916EE0}">
      <dgm:prSet/>
      <dgm:spPr/>
      <dgm:t>
        <a:bodyPr/>
        <a:lstStyle/>
        <a:p>
          <a:endParaRPr lang="en-US"/>
        </a:p>
      </dgm:t>
    </dgm:pt>
    <dgm:pt modelId="{E8FC7FBB-047C-4EB9-9BDE-413175C23070}" type="sibTrans" cxnId="{F37E9018-93B3-4477-8ADA-E5CAE2916EE0}">
      <dgm:prSet/>
      <dgm:spPr/>
      <dgm:t>
        <a:bodyPr/>
        <a:lstStyle/>
        <a:p>
          <a:endParaRPr lang="en-US"/>
        </a:p>
      </dgm:t>
    </dgm:pt>
    <dgm:pt modelId="{36E54CA4-BBAB-4B74-B27F-F65FA85CCBD3}">
      <dgm:prSet phldrT="[Text]" custT="1"/>
      <dgm:spPr/>
      <dgm:t>
        <a:bodyPr/>
        <a:lstStyle/>
        <a:p>
          <a:r>
            <a:rPr lang="en-US" sz="2700" b="1" dirty="0">
              <a:latin typeface="Calibri" panose="020F0502020204030204" pitchFamily="34" charset="0"/>
              <a:cs typeface="Calibri" panose="020F0502020204030204" pitchFamily="34" charset="0"/>
            </a:rPr>
            <a:t>If Toxics Best Available Retrofit Control Technology (T BARCT) </a:t>
          </a:r>
          <a:r>
            <a:rPr lang="en-US" sz="2700" b="1" u="sng" dirty="0">
              <a:latin typeface="Calibri" panose="020F0502020204030204" pitchFamily="34" charset="0"/>
              <a:cs typeface="Calibri" panose="020F0502020204030204" pitchFamily="34" charset="0"/>
            </a:rPr>
            <a:t>has been installed </a:t>
          </a:r>
        </a:p>
      </dgm:t>
    </dgm:pt>
    <dgm:pt modelId="{0F8B36A0-9FEA-4E4D-A712-B96521A0B773}" type="parTrans" cxnId="{1734CA60-44A8-4682-8514-973F3A938252}">
      <dgm:prSet/>
      <dgm:spPr/>
      <dgm:t>
        <a:bodyPr/>
        <a:lstStyle/>
        <a:p>
          <a:endParaRPr lang="en-US"/>
        </a:p>
      </dgm:t>
    </dgm:pt>
    <dgm:pt modelId="{CD8CD733-AC22-4FC8-884B-9BF67B120EFE}" type="sibTrans" cxnId="{1734CA60-44A8-4682-8514-973F3A938252}">
      <dgm:prSet/>
      <dgm:spPr/>
      <dgm:t>
        <a:bodyPr/>
        <a:lstStyle/>
        <a:p>
          <a:endParaRPr lang="en-US"/>
        </a:p>
      </dgm:t>
    </dgm:pt>
    <dgm:pt modelId="{D96BB83C-179C-46A8-B4FB-914012E0EDE0}">
      <dgm:prSet phldrT="[Text]" custT="1"/>
      <dgm:spPr/>
      <dgm:t>
        <a:bodyPr/>
        <a:lstStyle/>
        <a:p>
          <a:r>
            <a:rPr lang="en-US" sz="3600" dirty="0">
              <a:latin typeface="Calibri" panose="020F0502020204030204" pitchFamily="34" charset="0"/>
              <a:cs typeface="Calibri" panose="020F0502020204030204" pitchFamily="34" charset="0"/>
            </a:rPr>
            <a:t> 3 Year Extension</a:t>
          </a:r>
        </a:p>
      </dgm:t>
    </dgm:pt>
    <dgm:pt modelId="{A069ED4F-F9D4-4E80-9F10-F75F97934807}" type="parTrans" cxnId="{DEDED990-2BB5-4052-A4D4-8947F4D29017}">
      <dgm:prSet/>
      <dgm:spPr/>
      <dgm:t>
        <a:bodyPr/>
        <a:lstStyle/>
        <a:p>
          <a:endParaRPr lang="en-US"/>
        </a:p>
      </dgm:t>
    </dgm:pt>
    <dgm:pt modelId="{A61988CE-200F-4C4A-ABC7-93843E7FB418}" type="sibTrans" cxnId="{DEDED990-2BB5-4052-A4D4-8947F4D29017}">
      <dgm:prSet/>
      <dgm:spPr/>
      <dgm:t>
        <a:bodyPr/>
        <a:lstStyle/>
        <a:p>
          <a:endParaRPr lang="en-US"/>
        </a:p>
      </dgm:t>
    </dgm:pt>
    <dgm:pt modelId="{56AD45F7-F283-4553-8AB7-DDF7D7ACC3F7}" type="pres">
      <dgm:prSet presAssocID="{5F165B0F-4D23-4E2F-B5F1-B73DF20D2AF7}" presName="Name0" presStyleCnt="0">
        <dgm:presLayoutVars>
          <dgm:dir/>
          <dgm:animLvl val="lvl"/>
          <dgm:resizeHandles val="exact"/>
        </dgm:presLayoutVars>
      </dgm:prSet>
      <dgm:spPr/>
    </dgm:pt>
    <dgm:pt modelId="{E45AC254-8A51-4CFD-A4B8-FE0041319A13}" type="pres">
      <dgm:prSet presAssocID="{5F165B0F-4D23-4E2F-B5F1-B73DF20D2AF7}" presName="tSp" presStyleCnt="0"/>
      <dgm:spPr/>
    </dgm:pt>
    <dgm:pt modelId="{9E435EA0-7B2A-4781-99F7-A66EA31CEDEF}" type="pres">
      <dgm:prSet presAssocID="{5F165B0F-4D23-4E2F-B5F1-B73DF20D2AF7}" presName="bSp" presStyleCnt="0"/>
      <dgm:spPr/>
    </dgm:pt>
    <dgm:pt modelId="{355C8FEA-A714-4CF0-AF33-C58B8471A1B0}" type="pres">
      <dgm:prSet presAssocID="{5F165B0F-4D23-4E2F-B5F1-B73DF20D2AF7}" presName="process" presStyleCnt="0"/>
      <dgm:spPr/>
    </dgm:pt>
    <dgm:pt modelId="{9AAA70F9-D5D7-4FF6-BF54-7653462FD6C0}" type="pres">
      <dgm:prSet presAssocID="{188814FB-DBC4-49C3-88F2-C6049C2ADA41}" presName="composite1" presStyleCnt="0"/>
      <dgm:spPr/>
    </dgm:pt>
    <dgm:pt modelId="{DDECD6D8-9AA8-4F11-BC3B-C6A5B688C109}" type="pres">
      <dgm:prSet presAssocID="{188814FB-DBC4-49C3-88F2-C6049C2ADA41}" presName="dummyNode1" presStyleLbl="node1" presStyleIdx="0" presStyleCnt="3"/>
      <dgm:spPr/>
    </dgm:pt>
    <dgm:pt modelId="{4D4EBFFF-CF06-41EF-BC9D-99FAC216DDE3}" type="pres">
      <dgm:prSet presAssocID="{188814FB-DBC4-49C3-88F2-C6049C2ADA41}" presName="childNode1" presStyleLbl="bgAcc1" presStyleIdx="0" presStyleCnt="3">
        <dgm:presLayoutVars>
          <dgm:bulletEnabled val="1"/>
        </dgm:presLayoutVars>
      </dgm:prSet>
      <dgm:spPr/>
    </dgm:pt>
    <dgm:pt modelId="{1059AEF8-BE46-450E-9882-F14062466C34}" type="pres">
      <dgm:prSet presAssocID="{188814FB-DBC4-49C3-88F2-C6049C2ADA41}" presName="childNode1tx" presStyleLbl="bgAcc1" presStyleIdx="0" presStyleCnt="3">
        <dgm:presLayoutVars>
          <dgm:bulletEnabled val="1"/>
        </dgm:presLayoutVars>
      </dgm:prSet>
      <dgm:spPr/>
    </dgm:pt>
    <dgm:pt modelId="{ACEF7B8C-4D3D-4F9F-958F-D2BD5DABA89B}" type="pres">
      <dgm:prSet presAssocID="{188814FB-DBC4-49C3-88F2-C6049C2ADA41}" presName="parentNode1" presStyleLbl="node1" presStyleIdx="0" presStyleCnt="3">
        <dgm:presLayoutVars>
          <dgm:chMax val="1"/>
          <dgm:bulletEnabled val="1"/>
        </dgm:presLayoutVars>
      </dgm:prSet>
      <dgm:spPr/>
    </dgm:pt>
    <dgm:pt modelId="{A1C3EE0C-3184-4E59-ADB4-AA29C4D86ACF}" type="pres">
      <dgm:prSet presAssocID="{188814FB-DBC4-49C3-88F2-C6049C2ADA41}" presName="connSite1" presStyleCnt="0"/>
      <dgm:spPr/>
    </dgm:pt>
    <dgm:pt modelId="{80413D54-4BFC-41F6-8DC9-63AF643E9F0C}" type="pres">
      <dgm:prSet presAssocID="{73DF48A6-C10E-4825-888D-5371B5DE23CF}" presName="Name9" presStyleLbl="sibTrans2D1" presStyleIdx="0" presStyleCnt="2"/>
      <dgm:spPr/>
    </dgm:pt>
    <dgm:pt modelId="{FE55F764-36D7-4EE5-851C-6FFFEA924BF0}" type="pres">
      <dgm:prSet presAssocID="{D96BB83C-179C-46A8-B4FB-914012E0EDE0}" presName="composite2" presStyleCnt="0"/>
      <dgm:spPr/>
    </dgm:pt>
    <dgm:pt modelId="{9EBC3324-F412-4553-817C-F388E41F58D3}" type="pres">
      <dgm:prSet presAssocID="{D96BB83C-179C-46A8-B4FB-914012E0EDE0}" presName="dummyNode2" presStyleLbl="node1" presStyleIdx="0" presStyleCnt="3"/>
      <dgm:spPr/>
    </dgm:pt>
    <dgm:pt modelId="{3F43F4AA-79B4-47B0-8BF2-1E9CD8D1133B}" type="pres">
      <dgm:prSet presAssocID="{D96BB83C-179C-46A8-B4FB-914012E0EDE0}" presName="childNode2" presStyleLbl="bgAcc1" presStyleIdx="1" presStyleCnt="3" custScaleX="111839" custScaleY="107025">
        <dgm:presLayoutVars>
          <dgm:bulletEnabled val="1"/>
        </dgm:presLayoutVars>
      </dgm:prSet>
      <dgm:spPr/>
    </dgm:pt>
    <dgm:pt modelId="{E40042FC-9BE4-4C67-B6DF-357C812383C2}" type="pres">
      <dgm:prSet presAssocID="{D96BB83C-179C-46A8-B4FB-914012E0EDE0}" presName="childNode2tx" presStyleLbl="bgAcc1" presStyleIdx="1" presStyleCnt="3">
        <dgm:presLayoutVars>
          <dgm:bulletEnabled val="1"/>
        </dgm:presLayoutVars>
      </dgm:prSet>
      <dgm:spPr/>
    </dgm:pt>
    <dgm:pt modelId="{820FA871-29B6-4C3D-ACB6-2A1CCF4D0B57}" type="pres">
      <dgm:prSet presAssocID="{D96BB83C-179C-46A8-B4FB-914012E0EDE0}" presName="parentNode2" presStyleLbl="node1" presStyleIdx="1" presStyleCnt="3">
        <dgm:presLayoutVars>
          <dgm:chMax val="0"/>
          <dgm:bulletEnabled val="1"/>
        </dgm:presLayoutVars>
      </dgm:prSet>
      <dgm:spPr/>
    </dgm:pt>
    <dgm:pt modelId="{440C1B2A-45FA-4E51-A23E-92F6D3A7497E}" type="pres">
      <dgm:prSet presAssocID="{D96BB83C-179C-46A8-B4FB-914012E0EDE0}" presName="connSite2" presStyleCnt="0"/>
      <dgm:spPr/>
    </dgm:pt>
    <dgm:pt modelId="{A2A8C7F2-F206-425B-8826-2591A130269F}" type="pres">
      <dgm:prSet presAssocID="{A61988CE-200F-4C4A-ABC7-93843E7FB418}" presName="Name18" presStyleLbl="sibTrans2D1" presStyleIdx="1" presStyleCnt="2"/>
      <dgm:spPr/>
    </dgm:pt>
    <dgm:pt modelId="{30B14F84-2664-485B-8B9E-3BA3B74804FC}" type="pres">
      <dgm:prSet presAssocID="{CD77A8CC-E15C-43C3-93C5-D6B33DAA26DB}" presName="composite1" presStyleCnt="0"/>
      <dgm:spPr/>
    </dgm:pt>
    <dgm:pt modelId="{2A1202FF-D7C3-4A71-B219-2885CD331779}" type="pres">
      <dgm:prSet presAssocID="{CD77A8CC-E15C-43C3-93C5-D6B33DAA26DB}" presName="dummyNode1" presStyleLbl="node1" presStyleIdx="1" presStyleCnt="3"/>
      <dgm:spPr/>
    </dgm:pt>
    <dgm:pt modelId="{5958B2D0-9C6E-464A-8129-3B739251FA8F}" type="pres">
      <dgm:prSet presAssocID="{CD77A8CC-E15C-43C3-93C5-D6B33DAA26DB}" presName="childNode1" presStyleLbl="bgAcc1" presStyleIdx="2" presStyleCnt="3" custScaleX="107188" custScaleY="110756">
        <dgm:presLayoutVars>
          <dgm:bulletEnabled val="1"/>
        </dgm:presLayoutVars>
      </dgm:prSet>
      <dgm:spPr/>
    </dgm:pt>
    <dgm:pt modelId="{3E62BD3A-8CC1-470D-AEA3-5502C02FC858}" type="pres">
      <dgm:prSet presAssocID="{CD77A8CC-E15C-43C3-93C5-D6B33DAA26DB}" presName="childNode1tx" presStyleLbl="bgAcc1" presStyleIdx="2" presStyleCnt="3">
        <dgm:presLayoutVars>
          <dgm:bulletEnabled val="1"/>
        </dgm:presLayoutVars>
      </dgm:prSet>
      <dgm:spPr/>
    </dgm:pt>
    <dgm:pt modelId="{725CFAAE-BA43-45BB-9E80-30D8AD0C65D5}" type="pres">
      <dgm:prSet presAssocID="{CD77A8CC-E15C-43C3-93C5-D6B33DAA26DB}" presName="parentNode1" presStyleLbl="node1" presStyleIdx="2" presStyleCnt="3" custScaleX="117821" custScaleY="119533" custLinFactNeighborX="-5894" custLinFactNeighborY="2470">
        <dgm:presLayoutVars>
          <dgm:chMax val="1"/>
          <dgm:bulletEnabled val="1"/>
        </dgm:presLayoutVars>
      </dgm:prSet>
      <dgm:spPr/>
    </dgm:pt>
    <dgm:pt modelId="{02D79DDA-9A66-497B-A5B0-A39E779991CE}" type="pres">
      <dgm:prSet presAssocID="{CD77A8CC-E15C-43C3-93C5-D6B33DAA26DB}" presName="connSite1" presStyleCnt="0"/>
      <dgm:spPr/>
    </dgm:pt>
  </dgm:ptLst>
  <dgm:cxnLst>
    <dgm:cxn modelId="{BC823C0B-85E8-47FE-A9E6-A6B2B8FAF88D}" srcId="{CD77A8CC-E15C-43C3-93C5-D6B33DAA26DB}" destId="{30BBA741-E231-40A8-9056-00471DC6FB68}" srcOrd="0" destOrd="0" parTransId="{2E166098-C3B0-4C84-8AF7-B62DBBD08E1A}" sibTransId="{1CD0A818-40A4-4ACA-8316-D600515F9841}"/>
    <dgm:cxn modelId="{F37E9018-93B3-4477-8ADA-E5CAE2916EE0}" srcId="{188814FB-DBC4-49C3-88F2-C6049C2ADA41}" destId="{395502F7-BA30-4AF6-A123-B871982279DB}" srcOrd="0" destOrd="0" parTransId="{BCF1FD47-7C7D-4125-AD78-C9B5969546A1}" sibTransId="{E8FC7FBB-047C-4EB9-9BDE-413175C23070}"/>
    <dgm:cxn modelId="{B22A3E33-E363-44F3-A8B0-3DEFF76D3279}" type="presOf" srcId="{CD77A8CC-E15C-43C3-93C5-D6B33DAA26DB}" destId="{725CFAAE-BA43-45BB-9E80-30D8AD0C65D5}" srcOrd="0" destOrd="0" presId="urn:microsoft.com/office/officeart/2005/8/layout/hProcess4"/>
    <dgm:cxn modelId="{646ACF3F-6A40-4161-B660-F9716223D57A}" type="presOf" srcId="{36E54CA4-BBAB-4B74-B27F-F65FA85CCBD3}" destId="{3F43F4AA-79B4-47B0-8BF2-1E9CD8D1133B}" srcOrd="0" destOrd="0" presId="urn:microsoft.com/office/officeart/2005/8/layout/hProcess4"/>
    <dgm:cxn modelId="{D3716840-71EA-4E48-BAA5-9F27E37985D3}" type="presOf" srcId="{5F165B0F-4D23-4E2F-B5F1-B73DF20D2AF7}" destId="{56AD45F7-F283-4553-8AB7-DDF7D7ACC3F7}" srcOrd="0" destOrd="0" presId="urn:microsoft.com/office/officeart/2005/8/layout/hProcess4"/>
    <dgm:cxn modelId="{1734CA60-44A8-4682-8514-973F3A938252}" srcId="{D96BB83C-179C-46A8-B4FB-914012E0EDE0}" destId="{36E54CA4-BBAB-4B74-B27F-F65FA85CCBD3}" srcOrd="0" destOrd="0" parTransId="{0F8B36A0-9FEA-4E4D-A712-B96521A0B773}" sibTransId="{CD8CD733-AC22-4FC8-884B-9BF67B120EFE}"/>
    <dgm:cxn modelId="{1F104B43-2F54-4E93-90D5-B05095E880C2}" type="presOf" srcId="{A61988CE-200F-4C4A-ABC7-93843E7FB418}" destId="{A2A8C7F2-F206-425B-8826-2591A130269F}" srcOrd="0" destOrd="0" presId="urn:microsoft.com/office/officeart/2005/8/layout/hProcess4"/>
    <dgm:cxn modelId="{C9D4A765-9726-48C2-9B09-C5E5C4B2189D}" type="presOf" srcId="{188814FB-DBC4-49C3-88F2-C6049C2ADA41}" destId="{ACEF7B8C-4D3D-4F9F-958F-D2BD5DABA89B}" srcOrd="0" destOrd="0" presId="urn:microsoft.com/office/officeart/2005/8/layout/hProcess4"/>
    <dgm:cxn modelId="{CD9E424F-4AEB-4FF1-930D-BA80A8F1FD93}" type="presOf" srcId="{D96BB83C-179C-46A8-B4FB-914012E0EDE0}" destId="{820FA871-29B6-4C3D-ACB6-2A1CCF4D0B57}" srcOrd="0" destOrd="0" presId="urn:microsoft.com/office/officeart/2005/8/layout/hProcess4"/>
    <dgm:cxn modelId="{4376A688-236E-4246-9B4D-B0C236F4C857}" type="presOf" srcId="{36E54CA4-BBAB-4B74-B27F-F65FA85CCBD3}" destId="{E40042FC-9BE4-4C67-B6DF-357C812383C2}" srcOrd="1" destOrd="0" presId="urn:microsoft.com/office/officeart/2005/8/layout/hProcess4"/>
    <dgm:cxn modelId="{DAEAD08A-85A2-4CC5-8762-2A2E580C2700}" type="presOf" srcId="{395502F7-BA30-4AF6-A123-B871982279DB}" destId="{1059AEF8-BE46-450E-9882-F14062466C34}" srcOrd="1" destOrd="0" presId="urn:microsoft.com/office/officeart/2005/8/layout/hProcess4"/>
    <dgm:cxn modelId="{DEDED990-2BB5-4052-A4D4-8947F4D29017}" srcId="{5F165B0F-4D23-4E2F-B5F1-B73DF20D2AF7}" destId="{D96BB83C-179C-46A8-B4FB-914012E0EDE0}" srcOrd="1" destOrd="0" parTransId="{A069ED4F-F9D4-4E80-9F10-F75F97934807}" sibTransId="{A61988CE-200F-4C4A-ABC7-93843E7FB418}"/>
    <dgm:cxn modelId="{6CBF5F98-4FEB-4287-9F66-3D6337FDA10E}" type="presOf" srcId="{30BBA741-E231-40A8-9056-00471DC6FB68}" destId="{5958B2D0-9C6E-464A-8129-3B739251FA8F}" srcOrd="0" destOrd="0" presId="urn:microsoft.com/office/officeart/2005/8/layout/hProcess4"/>
    <dgm:cxn modelId="{729D54A7-2CBC-4337-80B0-C70BBF21C3B8}" type="presOf" srcId="{30BBA741-E231-40A8-9056-00471DC6FB68}" destId="{3E62BD3A-8CC1-470D-AEA3-5502C02FC858}" srcOrd="1" destOrd="0" presId="urn:microsoft.com/office/officeart/2005/8/layout/hProcess4"/>
    <dgm:cxn modelId="{FDE1FFB2-84BF-4366-BA77-23F593B6972F}" srcId="{5F165B0F-4D23-4E2F-B5F1-B73DF20D2AF7}" destId="{188814FB-DBC4-49C3-88F2-C6049C2ADA41}" srcOrd="0" destOrd="0" parTransId="{B268C3EF-6A72-4D32-90E6-4DA8F176B212}" sibTransId="{73DF48A6-C10E-4825-888D-5371B5DE23CF}"/>
    <dgm:cxn modelId="{6004A1B4-9B84-48BE-9901-29361C50B090}" srcId="{5F165B0F-4D23-4E2F-B5F1-B73DF20D2AF7}" destId="{CD77A8CC-E15C-43C3-93C5-D6B33DAA26DB}" srcOrd="2" destOrd="0" parTransId="{20E0C0AC-4EDE-4329-BA03-2E02A8F104A4}" sibTransId="{2D3F433B-6C59-43B5-A846-ED676C9869AC}"/>
    <dgm:cxn modelId="{7C5A2EB6-4C86-400E-9AD3-DEE9E2287851}" type="presOf" srcId="{73DF48A6-C10E-4825-888D-5371B5DE23CF}" destId="{80413D54-4BFC-41F6-8DC9-63AF643E9F0C}" srcOrd="0" destOrd="0" presId="urn:microsoft.com/office/officeart/2005/8/layout/hProcess4"/>
    <dgm:cxn modelId="{EC3AD7E1-B851-4265-ACCE-7B07FFFEFD3C}" type="presOf" srcId="{395502F7-BA30-4AF6-A123-B871982279DB}" destId="{4D4EBFFF-CF06-41EF-BC9D-99FAC216DDE3}" srcOrd="0" destOrd="0" presId="urn:microsoft.com/office/officeart/2005/8/layout/hProcess4"/>
    <dgm:cxn modelId="{11592335-6475-40CF-B555-34998489A1BA}" type="presParOf" srcId="{56AD45F7-F283-4553-8AB7-DDF7D7ACC3F7}" destId="{E45AC254-8A51-4CFD-A4B8-FE0041319A13}" srcOrd="0" destOrd="0" presId="urn:microsoft.com/office/officeart/2005/8/layout/hProcess4"/>
    <dgm:cxn modelId="{FF14C718-4790-4F97-BBAA-1234BC7B4403}" type="presParOf" srcId="{56AD45F7-F283-4553-8AB7-DDF7D7ACC3F7}" destId="{9E435EA0-7B2A-4781-99F7-A66EA31CEDEF}" srcOrd="1" destOrd="0" presId="urn:microsoft.com/office/officeart/2005/8/layout/hProcess4"/>
    <dgm:cxn modelId="{B8609EC3-C78C-438C-A6EB-2E10796F38B6}" type="presParOf" srcId="{56AD45F7-F283-4553-8AB7-DDF7D7ACC3F7}" destId="{355C8FEA-A714-4CF0-AF33-C58B8471A1B0}" srcOrd="2" destOrd="0" presId="urn:microsoft.com/office/officeart/2005/8/layout/hProcess4"/>
    <dgm:cxn modelId="{C2D8E75B-A657-4223-B1AB-58C88DB61B58}" type="presParOf" srcId="{355C8FEA-A714-4CF0-AF33-C58B8471A1B0}" destId="{9AAA70F9-D5D7-4FF6-BF54-7653462FD6C0}" srcOrd="0" destOrd="0" presId="urn:microsoft.com/office/officeart/2005/8/layout/hProcess4"/>
    <dgm:cxn modelId="{DBBE189E-C0C4-48E9-B22C-93D44E16A7A1}" type="presParOf" srcId="{9AAA70F9-D5D7-4FF6-BF54-7653462FD6C0}" destId="{DDECD6D8-9AA8-4F11-BC3B-C6A5B688C109}" srcOrd="0" destOrd="0" presId="urn:microsoft.com/office/officeart/2005/8/layout/hProcess4"/>
    <dgm:cxn modelId="{C20E5AC2-8138-495B-891E-7095177B301B}" type="presParOf" srcId="{9AAA70F9-D5D7-4FF6-BF54-7653462FD6C0}" destId="{4D4EBFFF-CF06-41EF-BC9D-99FAC216DDE3}" srcOrd="1" destOrd="0" presId="urn:microsoft.com/office/officeart/2005/8/layout/hProcess4"/>
    <dgm:cxn modelId="{319E53C2-6CD7-46FF-9EF1-BC7985506496}" type="presParOf" srcId="{9AAA70F9-D5D7-4FF6-BF54-7653462FD6C0}" destId="{1059AEF8-BE46-450E-9882-F14062466C34}" srcOrd="2" destOrd="0" presId="urn:microsoft.com/office/officeart/2005/8/layout/hProcess4"/>
    <dgm:cxn modelId="{10147F0C-3A35-4C79-834B-ADCD5AD78C51}" type="presParOf" srcId="{9AAA70F9-D5D7-4FF6-BF54-7653462FD6C0}" destId="{ACEF7B8C-4D3D-4F9F-958F-D2BD5DABA89B}" srcOrd="3" destOrd="0" presId="urn:microsoft.com/office/officeart/2005/8/layout/hProcess4"/>
    <dgm:cxn modelId="{73858CD3-971B-4686-B0EC-C18F43783F6F}" type="presParOf" srcId="{9AAA70F9-D5D7-4FF6-BF54-7653462FD6C0}" destId="{A1C3EE0C-3184-4E59-ADB4-AA29C4D86ACF}" srcOrd="4" destOrd="0" presId="urn:microsoft.com/office/officeart/2005/8/layout/hProcess4"/>
    <dgm:cxn modelId="{024AC3DD-B2C9-4B4E-B155-6FBC2D6A1FB3}" type="presParOf" srcId="{355C8FEA-A714-4CF0-AF33-C58B8471A1B0}" destId="{80413D54-4BFC-41F6-8DC9-63AF643E9F0C}" srcOrd="1" destOrd="0" presId="urn:microsoft.com/office/officeart/2005/8/layout/hProcess4"/>
    <dgm:cxn modelId="{BDCE47D4-F17E-4BCA-916C-0F6C5EA007F6}" type="presParOf" srcId="{355C8FEA-A714-4CF0-AF33-C58B8471A1B0}" destId="{FE55F764-36D7-4EE5-851C-6FFFEA924BF0}" srcOrd="2" destOrd="0" presId="urn:microsoft.com/office/officeart/2005/8/layout/hProcess4"/>
    <dgm:cxn modelId="{7F5FE5CB-B649-434D-AE48-A3E43D306473}" type="presParOf" srcId="{FE55F764-36D7-4EE5-851C-6FFFEA924BF0}" destId="{9EBC3324-F412-4553-817C-F388E41F58D3}" srcOrd="0" destOrd="0" presId="urn:microsoft.com/office/officeart/2005/8/layout/hProcess4"/>
    <dgm:cxn modelId="{10FBFD2D-4133-408A-9AC2-6EDCA251EC2A}" type="presParOf" srcId="{FE55F764-36D7-4EE5-851C-6FFFEA924BF0}" destId="{3F43F4AA-79B4-47B0-8BF2-1E9CD8D1133B}" srcOrd="1" destOrd="0" presId="urn:microsoft.com/office/officeart/2005/8/layout/hProcess4"/>
    <dgm:cxn modelId="{F2B04E48-75C1-4C5F-BBDD-5184A1A7B986}" type="presParOf" srcId="{FE55F764-36D7-4EE5-851C-6FFFEA924BF0}" destId="{E40042FC-9BE4-4C67-B6DF-357C812383C2}" srcOrd="2" destOrd="0" presId="urn:microsoft.com/office/officeart/2005/8/layout/hProcess4"/>
    <dgm:cxn modelId="{8A8B662B-A332-4E76-8C83-874DDEDBAEC9}" type="presParOf" srcId="{FE55F764-36D7-4EE5-851C-6FFFEA924BF0}" destId="{820FA871-29B6-4C3D-ACB6-2A1CCF4D0B57}" srcOrd="3" destOrd="0" presId="urn:microsoft.com/office/officeart/2005/8/layout/hProcess4"/>
    <dgm:cxn modelId="{222F06DF-A3C6-4FA2-A12A-F33B897BD423}" type="presParOf" srcId="{FE55F764-36D7-4EE5-851C-6FFFEA924BF0}" destId="{440C1B2A-45FA-4E51-A23E-92F6D3A7497E}" srcOrd="4" destOrd="0" presId="urn:microsoft.com/office/officeart/2005/8/layout/hProcess4"/>
    <dgm:cxn modelId="{BE1CABCC-DCE6-444E-AB5F-776C47266297}" type="presParOf" srcId="{355C8FEA-A714-4CF0-AF33-C58B8471A1B0}" destId="{A2A8C7F2-F206-425B-8826-2591A130269F}" srcOrd="3" destOrd="0" presId="urn:microsoft.com/office/officeart/2005/8/layout/hProcess4"/>
    <dgm:cxn modelId="{372788A3-7147-4807-A8AC-DF3E779EBD9F}" type="presParOf" srcId="{355C8FEA-A714-4CF0-AF33-C58B8471A1B0}" destId="{30B14F84-2664-485B-8B9E-3BA3B74804FC}" srcOrd="4" destOrd="0" presId="urn:microsoft.com/office/officeart/2005/8/layout/hProcess4"/>
    <dgm:cxn modelId="{929F013A-802D-404F-A39E-F51EA3165304}" type="presParOf" srcId="{30B14F84-2664-485B-8B9E-3BA3B74804FC}" destId="{2A1202FF-D7C3-4A71-B219-2885CD331779}" srcOrd="0" destOrd="0" presId="urn:microsoft.com/office/officeart/2005/8/layout/hProcess4"/>
    <dgm:cxn modelId="{829A81D8-4ED3-42A8-AA87-A16E2E1836A5}" type="presParOf" srcId="{30B14F84-2664-485B-8B9E-3BA3B74804FC}" destId="{5958B2D0-9C6E-464A-8129-3B739251FA8F}" srcOrd="1" destOrd="0" presId="urn:microsoft.com/office/officeart/2005/8/layout/hProcess4"/>
    <dgm:cxn modelId="{145DA615-47D0-4C89-B025-4C5F5C57E4FA}" type="presParOf" srcId="{30B14F84-2664-485B-8B9E-3BA3B74804FC}" destId="{3E62BD3A-8CC1-470D-AEA3-5502C02FC858}" srcOrd="2" destOrd="0" presId="urn:microsoft.com/office/officeart/2005/8/layout/hProcess4"/>
    <dgm:cxn modelId="{16789BE1-518A-49B6-A11F-953891CAA68B}" type="presParOf" srcId="{30B14F84-2664-485B-8B9E-3BA3B74804FC}" destId="{725CFAAE-BA43-45BB-9E80-30D8AD0C65D5}" srcOrd="3" destOrd="0" presId="urn:microsoft.com/office/officeart/2005/8/layout/hProcess4"/>
    <dgm:cxn modelId="{298EAF10-5554-4650-8DC4-CA72087B4517}" type="presParOf" srcId="{30B14F84-2664-485B-8B9E-3BA3B74804FC}" destId="{02D79DDA-9A66-497B-A5B0-A39E779991CE}"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0521A9-4E9C-4ADA-A43F-52CCC62FE104}" type="doc">
      <dgm:prSet loTypeId="urn:microsoft.com/office/officeart/2005/8/layout/vList4" loCatId="list" qsTypeId="urn:microsoft.com/office/officeart/2005/8/quickstyle/simple1" qsCatId="simple" csTypeId="urn:microsoft.com/office/officeart/2005/8/colors/accent1_2" csCatId="accent1" phldr="1"/>
      <dgm:spPr/>
    </dgm:pt>
    <dgm:pt modelId="{981B0670-41FC-4B74-8D06-18089460542F}">
      <dgm:prSet phldrT="[Text]"/>
      <dgm:spPr/>
      <dgm:t>
        <a:bodyPr/>
        <a:lstStyle/>
        <a:p>
          <a:r>
            <a:rPr lang="en-US" dirty="0">
              <a:latin typeface="Calibri" panose="020F0502020204030204" pitchFamily="34" charset="0"/>
              <a:cs typeface="Calibri" panose="020F0502020204030204" pitchFamily="34" charset="0"/>
            </a:rPr>
            <a:t>Require proof of distribution of public notification materials</a:t>
          </a:r>
        </a:p>
      </dgm:t>
    </dgm:pt>
    <dgm:pt modelId="{EF5A7202-6F6A-4C1A-B521-46E01BCA7D65}" type="parTrans" cxnId="{CD3A6BD4-850E-4847-8242-AC191480DAF4}">
      <dgm:prSet/>
      <dgm:spPr/>
      <dgm:t>
        <a:bodyPr/>
        <a:lstStyle/>
        <a:p>
          <a:endParaRPr lang="en-US"/>
        </a:p>
      </dgm:t>
    </dgm:pt>
    <dgm:pt modelId="{B6E9227F-B790-495E-BAE4-390AD1A1A5DA}" type="sibTrans" cxnId="{CD3A6BD4-850E-4847-8242-AC191480DAF4}">
      <dgm:prSet/>
      <dgm:spPr/>
      <dgm:t>
        <a:bodyPr/>
        <a:lstStyle/>
        <a:p>
          <a:endParaRPr lang="en-US"/>
        </a:p>
      </dgm:t>
    </dgm:pt>
    <dgm:pt modelId="{052DB72A-C5C9-4870-9DE5-849F05A584F7}">
      <dgm:prSet phldrT="[Text]"/>
      <dgm:spPr/>
      <dgm:t>
        <a:bodyPr/>
        <a:lstStyle/>
        <a:p>
          <a:r>
            <a:rPr lang="en-US" dirty="0">
              <a:latin typeface="Calibri" panose="020F0502020204030204" pitchFamily="34" charset="0"/>
              <a:cs typeface="Calibri" panose="020F0502020204030204" pitchFamily="34" charset="0"/>
            </a:rPr>
            <a:t>Public meeting requirements</a:t>
          </a:r>
        </a:p>
      </dgm:t>
    </dgm:pt>
    <dgm:pt modelId="{D40AB385-D32E-4C19-A7A2-E88E124C14D4}" type="parTrans" cxnId="{DB5EA401-E5D3-4945-B5BC-655541163D6C}">
      <dgm:prSet/>
      <dgm:spPr/>
      <dgm:t>
        <a:bodyPr/>
        <a:lstStyle/>
        <a:p>
          <a:endParaRPr lang="en-US"/>
        </a:p>
      </dgm:t>
    </dgm:pt>
    <dgm:pt modelId="{5320173C-522A-4138-921F-94BF0D1B3B23}" type="sibTrans" cxnId="{DB5EA401-E5D3-4945-B5BC-655541163D6C}">
      <dgm:prSet/>
      <dgm:spPr/>
      <dgm:t>
        <a:bodyPr/>
        <a:lstStyle/>
        <a:p>
          <a:endParaRPr lang="en-US"/>
        </a:p>
      </dgm:t>
    </dgm:pt>
    <dgm:pt modelId="{684CA974-6914-4C14-A593-4919E1153A62}">
      <dgm:prSet phldrT="[Text]"/>
      <dgm:spPr/>
      <dgm:t>
        <a:bodyPr/>
        <a:lstStyle/>
        <a:p>
          <a:r>
            <a:rPr lang="en-US" dirty="0">
              <a:latin typeface="Calibri" panose="020F0502020204030204" pitchFamily="34" charset="0"/>
              <a:cs typeface="Calibri" panose="020F0502020204030204" pitchFamily="34" charset="0"/>
            </a:rPr>
            <a:t>Require public notifications to include clear and readable maps</a:t>
          </a:r>
        </a:p>
      </dgm:t>
    </dgm:pt>
    <dgm:pt modelId="{31F1A135-2548-4709-B6ED-2830AAE3358E}" type="sibTrans" cxnId="{AB8CC36F-F069-498A-9931-9DA947A2D30E}">
      <dgm:prSet/>
      <dgm:spPr/>
      <dgm:t>
        <a:bodyPr/>
        <a:lstStyle/>
        <a:p>
          <a:endParaRPr lang="en-US"/>
        </a:p>
      </dgm:t>
    </dgm:pt>
    <dgm:pt modelId="{1B2D6F61-A5A0-4613-A8BC-1A0254386687}" type="parTrans" cxnId="{AB8CC36F-F069-498A-9931-9DA947A2D30E}">
      <dgm:prSet/>
      <dgm:spPr/>
      <dgm:t>
        <a:bodyPr/>
        <a:lstStyle/>
        <a:p>
          <a:endParaRPr lang="en-US"/>
        </a:p>
      </dgm:t>
    </dgm:pt>
    <dgm:pt modelId="{C7E6FD37-F002-4363-A70B-C47DB937D228}" type="pres">
      <dgm:prSet presAssocID="{6F0521A9-4E9C-4ADA-A43F-52CCC62FE104}" presName="linear" presStyleCnt="0">
        <dgm:presLayoutVars>
          <dgm:dir/>
          <dgm:resizeHandles val="exact"/>
        </dgm:presLayoutVars>
      </dgm:prSet>
      <dgm:spPr/>
    </dgm:pt>
    <dgm:pt modelId="{BF69D4BC-514E-40EA-BF4E-E97D908655FA}" type="pres">
      <dgm:prSet presAssocID="{052DB72A-C5C9-4870-9DE5-849F05A584F7}" presName="comp" presStyleCnt="0"/>
      <dgm:spPr/>
    </dgm:pt>
    <dgm:pt modelId="{5DD9930B-91AC-49FD-A1F8-ACF64202860D}" type="pres">
      <dgm:prSet presAssocID="{052DB72A-C5C9-4870-9DE5-849F05A584F7}" presName="box" presStyleLbl="node1" presStyleIdx="0" presStyleCnt="3"/>
      <dgm:spPr/>
    </dgm:pt>
    <dgm:pt modelId="{971238DD-DA20-4630-9FFD-B7DCCB5F738B}" type="pres">
      <dgm:prSet presAssocID="{052DB72A-C5C9-4870-9DE5-849F05A584F7}" presName="img" presStyleLbl="fgImgPlace1" presStyleIdx="0" presStyleCnt="3"/>
      <dgm:spPr>
        <a:blipFill>
          <a:blip xmlns:r="http://schemas.openxmlformats.org/officeDocument/2006/relationships" r:embed="rId1"/>
          <a:srcRect/>
          <a:stretch>
            <a:fillRect t="-5000" b="-5000"/>
          </a:stretch>
        </a:blipFill>
      </dgm:spPr>
    </dgm:pt>
    <dgm:pt modelId="{CE42C0A6-E4AC-4630-B6C2-B9022C6917F8}" type="pres">
      <dgm:prSet presAssocID="{052DB72A-C5C9-4870-9DE5-849F05A584F7}" presName="text" presStyleLbl="node1" presStyleIdx="0" presStyleCnt="3">
        <dgm:presLayoutVars>
          <dgm:bulletEnabled val="1"/>
        </dgm:presLayoutVars>
      </dgm:prSet>
      <dgm:spPr/>
    </dgm:pt>
    <dgm:pt modelId="{C1474AA7-4260-4F0C-A21F-1A606DF29AA7}" type="pres">
      <dgm:prSet presAssocID="{5320173C-522A-4138-921F-94BF0D1B3B23}" presName="spacer" presStyleCnt="0"/>
      <dgm:spPr/>
    </dgm:pt>
    <dgm:pt modelId="{51A1E8CF-E9E1-4140-B128-54DC990DE745}" type="pres">
      <dgm:prSet presAssocID="{684CA974-6914-4C14-A593-4919E1153A62}" presName="comp" presStyleCnt="0"/>
      <dgm:spPr/>
    </dgm:pt>
    <dgm:pt modelId="{F0B1B846-3B1B-4FF0-AD98-132FDD5A63C2}" type="pres">
      <dgm:prSet presAssocID="{684CA974-6914-4C14-A593-4919E1153A62}" presName="box" presStyleLbl="node1" presStyleIdx="1" presStyleCnt="3"/>
      <dgm:spPr/>
    </dgm:pt>
    <dgm:pt modelId="{3CE4C8FD-D08E-455D-9759-FCD5C6389CFF}" type="pres">
      <dgm:prSet presAssocID="{684CA974-6914-4C14-A593-4919E1153A62}" presName="img" presStyleLbl="fgImgPlace1" presStyleIdx="1" presStyleCnt="3"/>
      <dgm:spPr>
        <a:blipFill>
          <a:blip xmlns:r="http://schemas.openxmlformats.org/officeDocument/2006/relationships" r:embed="rId2"/>
          <a:srcRect/>
          <a:stretch>
            <a:fillRect t="-65000" b="-65000"/>
          </a:stretch>
        </a:blipFill>
      </dgm:spPr>
    </dgm:pt>
    <dgm:pt modelId="{199B2129-EF36-4246-A7B2-FF104E7E3471}" type="pres">
      <dgm:prSet presAssocID="{684CA974-6914-4C14-A593-4919E1153A62}" presName="text" presStyleLbl="node1" presStyleIdx="1" presStyleCnt="3">
        <dgm:presLayoutVars>
          <dgm:bulletEnabled val="1"/>
        </dgm:presLayoutVars>
      </dgm:prSet>
      <dgm:spPr/>
    </dgm:pt>
    <dgm:pt modelId="{5BFB250D-A9E0-4B00-B326-4CE5AF3DEFC8}" type="pres">
      <dgm:prSet presAssocID="{31F1A135-2548-4709-B6ED-2830AAE3358E}" presName="spacer" presStyleCnt="0"/>
      <dgm:spPr/>
    </dgm:pt>
    <dgm:pt modelId="{BB820C27-1B84-4DF0-AF6C-9C012BBE362D}" type="pres">
      <dgm:prSet presAssocID="{981B0670-41FC-4B74-8D06-18089460542F}" presName="comp" presStyleCnt="0"/>
      <dgm:spPr/>
    </dgm:pt>
    <dgm:pt modelId="{94BC3C5E-8EC5-4743-94F9-202D22DB98CB}" type="pres">
      <dgm:prSet presAssocID="{981B0670-41FC-4B74-8D06-18089460542F}" presName="box" presStyleLbl="node1" presStyleIdx="2" presStyleCnt="3"/>
      <dgm:spPr/>
    </dgm:pt>
    <dgm:pt modelId="{DD170E9E-5CC5-44B8-B14C-FADBB9354DA6}" type="pres">
      <dgm:prSet presAssocID="{981B0670-41FC-4B74-8D06-18089460542F}" presName="img" presStyleLbl="fgImgPlace1" presStyleIdx="2" presStyleCnt="3"/>
      <dgm:spPr>
        <a:blipFill>
          <a:blip xmlns:r="http://schemas.openxmlformats.org/officeDocument/2006/relationships" r:embed="rId3"/>
          <a:srcRect/>
          <a:stretch>
            <a:fillRect t="-15000" b="-15000"/>
          </a:stretch>
        </a:blipFill>
      </dgm:spPr>
    </dgm:pt>
    <dgm:pt modelId="{FE08B7EB-4141-46DF-8E5C-6A583B051821}" type="pres">
      <dgm:prSet presAssocID="{981B0670-41FC-4B74-8D06-18089460542F}" presName="text" presStyleLbl="node1" presStyleIdx="2" presStyleCnt="3">
        <dgm:presLayoutVars>
          <dgm:bulletEnabled val="1"/>
        </dgm:presLayoutVars>
      </dgm:prSet>
      <dgm:spPr/>
    </dgm:pt>
  </dgm:ptLst>
  <dgm:cxnLst>
    <dgm:cxn modelId="{DB5EA401-E5D3-4945-B5BC-655541163D6C}" srcId="{6F0521A9-4E9C-4ADA-A43F-52CCC62FE104}" destId="{052DB72A-C5C9-4870-9DE5-849F05A584F7}" srcOrd="0" destOrd="0" parTransId="{D40AB385-D32E-4C19-A7A2-E88E124C14D4}" sibTransId="{5320173C-522A-4138-921F-94BF0D1B3B23}"/>
    <dgm:cxn modelId="{61147A29-7310-4A4F-B152-1FCE58A54883}" type="presOf" srcId="{981B0670-41FC-4B74-8D06-18089460542F}" destId="{FE08B7EB-4141-46DF-8E5C-6A583B051821}" srcOrd="1" destOrd="0" presId="urn:microsoft.com/office/officeart/2005/8/layout/vList4"/>
    <dgm:cxn modelId="{AE96AC48-B4A0-40BA-A972-367008B35E57}" type="presOf" srcId="{981B0670-41FC-4B74-8D06-18089460542F}" destId="{94BC3C5E-8EC5-4743-94F9-202D22DB98CB}" srcOrd="0" destOrd="0" presId="urn:microsoft.com/office/officeart/2005/8/layout/vList4"/>
    <dgm:cxn modelId="{621A0169-FDEF-4E40-8B4C-2F2FFC6D37AF}" type="presOf" srcId="{684CA974-6914-4C14-A593-4919E1153A62}" destId="{199B2129-EF36-4246-A7B2-FF104E7E3471}" srcOrd="1" destOrd="0" presId="urn:microsoft.com/office/officeart/2005/8/layout/vList4"/>
    <dgm:cxn modelId="{AB8CC36F-F069-498A-9931-9DA947A2D30E}" srcId="{6F0521A9-4E9C-4ADA-A43F-52CCC62FE104}" destId="{684CA974-6914-4C14-A593-4919E1153A62}" srcOrd="1" destOrd="0" parTransId="{1B2D6F61-A5A0-4613-A8BC-1A0254386687}" sibTransId="{31F1A135-2548-4709-B6ED-2830AAE3358E}"/>
    <dgm:cxn modelId="{9057C672-E32F-4CB0-A03F-11DEE0D7D00B}" type="presOf" srcId="{052DB72A-C5C9-4870-9DE5-849F05A584F7}" destId="{CE42C0A6-E4AC-4630-B6C2-B9022C6917F8}" srcOrd="1" destOrd="0" presId="urn:microsoft.com/office/officeart/2005/8/layout/vList4"/>
    <dgm:cxn modelId="{CC62CCAC-642B-481B-9F03-BB4C2D2013A6}" type="presOf" srcId="{6F0521A9-4E9C-4ADA-A43F-52CCC62FE104}" destId="{C7E6FD37-F002-4363-A70B-C47DB937D228}" srcOrd="0" destOrd="0" presId="urn:microsoft.com/office/officeart/2005/8/layout/vList4"/>
    <dgm:cxn modelId="{55C398D2-5DBE-4CEE-88A7-89D082BCE999}" type="presOf" srcId="{684CA974-6914-4C14-A593-4919E1153A62}" destId="{F0B1B846-3B1B-4FF0-AD98-132FDD5A63C2}" srcOrd="0" destOrd="0" presId="urn:microsoft.com/office/officeart/2005/8/layout/vList4"/>
    <dgm:cxn modelId="{CD3A6BD4-850E-4847-8242-AC191480DAF4}" srcId="{6F0521A9-4E9C-4ADA-A43F-52CCC62FE104}" destId="{981B0670-41FC-4B74-8D06-18089460542F}" srcOrd="2" destOrd="0" parTransId="{EF5A7202-6F6A-4C1A-B521-46E01BCA7D65}" sibTransId="{B6E9227F-B790-495E-BAE4-390AD1A1A5DA}"/>
    <dgm:cxn modelId="{5F65D9D6-4A28-443F-9D69-0FC34431A591}" type="presOf" srcId="{052DB72A-C5C9-4870-9DE5-849F05A584F7}" destId="{5DD9930B-91AC-49FD-A1F8-ACF64202860D}" srcOrd="0" destOrd="0" presId="urn:microsoft.com/office/officeart/2005/8/layout/vList4"/>
    <dgm:cxn modelId="{13391F54-BCA8-404C-9259-C091A695F463}" type="presParOf" srcId="{C7E6FD37-F002-4363-A70B-C47DB937D228}" destId="{BF69D4BC-514E-40EA-BF4E-E97D908655FA}" srcOrd="0" destOrd="0" presId="urn:microsoft.com/office/officeart/2005/8/layout/vList4"/>
    <dgm:cxn modelId="{D8B1565A-3668-467B-9ED2-504E1F20441D}" type="presParOf" srcId="{BF69D4BC-514E-40EA-BF4E-E97D908655FA}" destId="{5DD9930B-91AC-49FD-A1F8-ACF64202860D}" srcOrd="0" destOrd="0" presId="urn:microsoft.com/office/officeart/2005/8/layout/vList4"/>
    <dgm:cxn modelId="{1793DF9B-EDC7-46F5-BC83-AF8E5DB6F470}" type="presParOf" srcId="{BF69D4BC-514E-40EA-BF4E-E97D908655FA}" destId="{971238DD-DA20-4630-9FFD-B7DCCB5F738B}" srcOrd="1" destOrd="0" presId="urn:microsoft.com/office/officeart/2005/8/layout/vList4"/>
    <dgm:cxn modelId="{A10BD5D6-00BB-4D1A-B779-4EA9D4446DAC}" type="presParOf" srcId="{BF69D4BC-514E-40EA-BF4E-E97D908655FA}" destId="{CE42C0A6-E4AC-4630-B6C2-B9022C6917F8}" srcOrd="2" destOrd="0" presId="urn:microsoft.com/office/officeart/2005/8/layout/vList4"/>
    <dgm:cxn modelId="{62E069F2-966C-4C6F-AB87-171A236C7DB5}" type="presParOf" srcId="{C7E6FD37-F002-4363-A70B-C47DB937D228}" destId="{C1474AA7-4260-4F0C-A21F-1A606DF29AA7}" srcOrd="1" destOrd="0" presId="urn:microsoft.com/office/officeart/2005/8/layout/vList4"/>
    <dgm:cxn modelId="{AA33DDFC-E886-4C25-AB04-ED59C3D24311}" type="presParOf" srcId="{C7E6FD37-F002-4363-A70B-C47DB937D228}" destId="{51A1E8CF-E9E1-4140-B128-54DC990DE745}" srcOrd="2" destOrd="0" presId="urn:microsoft.com/office/officeart/2005/8/layout/vList4"/>
    <dgm:cxn modelId="{613A99E6-28B1-4A96-95D9-8E83F6C6E123}" type="presParOf" srcId="{51A1E8CF-E9E1-4140-B128-54DC990DE745}" destId="{F0B1B846-3B1B-4FF0-AD98-132FDD5A63C2}" srcOrd="0" destOrd="0" presId="urn:microsoft.com/office/officeart/2005/8/layout/vList4"/>
    <dgm:cxn modelId="{FDDDF39E-A631-4438-B486-302A73157462}" type="presParOf" srcId="{51A1E8CF-E9E1-4140-B128-54DC990DE745}" destId="{3CE4C8FD-D08E-455D-9759-FCD5C6389CFF}" srcOrd="1" destOrd="0" presId="urn:microsoft.com/office/officeart/2005/8/layout/vList4"/>
    <dgm:cxn modelId="{585C2D2D-77D9-4146-B022-66986A0E6987}" type="presParOf" srcId="{51A1E8CF-E9E1-4140-B128-54DC990DE745}" destId="{199B2129-EF36-4246-A7B2-FF104E7E3471}" srcOrd="2" destOrd="0" presId="urn:microsoft.com/office/officeart/2005/8/layout/vList4"/>
    <dgm:cxn modelId="{B28DFCBA-BA31-40F9-B69A-B0ACF2332E81}" type="presParOf" srcId="{C7E6FD37-F002-4363-A70B-C47DB937D228}" destId="{5BFB250D-A9E0-4B00-B326-4CE5AF3DEFC8}" srcOrd="3" destOrd="0" presId="urn:microsoft.com/office/officeart/2005/8/layout/vList4"/>
    <dgm:cxn modelId="{4E6D960D-CBE0-40FD-B6FC-70BEF53CCEBF}" type="presParOf" srcId="{C7E6FD37-F002-4363-A70B-C47DB937D228}" destId="{BB820C27-1B84-4DF0-AF6C-9C012BBE362D}" srcOrd="4" destOrd="0" presId="urn:microsoft.com/office/officeart/2005/8/layout/vList4"/>
    <dgm:cxn modelId="{CAA8BE24-040A-41DB-8EEE-1A9B9B3AC964}" type="presParOf" srcId="{BB820C27-1B84-4DF0-AF6C-9C012BBE362D}" destId="{94BC3C5E-8EC5-4743-94F9-202D22DB98CB}" srcOrd="0" destOrd="0" presId="urn:microsoft.com/office/officeart/2005/8/layout/vList4"/>
    <dgm:cxn modelId="{A565FF66-0781-41F0-BFCF-1521FE9AFA91}" type="presParOf" srcId="{BB820C27-1B84-4DF0-AF6C-9C012BBE362D}" destId="{DD170E9E-5CC5-44B8-B14C-FADBB9354DA6}" srcOrd="1" destOrd="0" presId="urn:microsoft.com/office/officeart/2005/8/layout/vList4"/>
    <dgm:cxn modelId="{8E49DC21-F100-4E7C-B0EE-97B928673264}" type="presParOf" srcId="{BB820C27-1B84-4DF0-AF6C-9C012BBE362D}" destId="{FE08B7EB-4141-46DF-8E5C-6A583B05182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23A942-B864-4EDF-8709-CD6D60FC89C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5FE92736-CB65-4A82-B5D9-B32DFF1EEB40}">
      <dgm:prSet phldrT="[Text]"/>
      <dgm:spPr>
        <a:solidFill>
          <a:srgbClr val="92D050"/>
        </a:solidFill>
      </dgm:spPr>
      <dgm:t>
        <a:bodyPr/>
        <a:lstStyle/>
        <a:p>
          <a:r>
            <a:rPr lang="en-US" b="1" dirty="0">
              <a:latin typeface="Calibri" panose="020F0502020204030204" pitchFamily="34" charset="0"/>
              <a:cs typeface="Calibri" panose="020F0502020204030204" pitchFamily="34" charset="0"/>
            </a:rPr>
            <a:t>4 Year HRA Cycle</a:t>
          </a:r>
        </a:p>
      </dgm:t>
    </dgm:pt>
    <dgm:pt modelId="{3238B321-1B80-42C5-9625-A14AA562DF62}" type="parTrans" cxnId="{35B10939-FCB4-406C-9285-A18728B0B3E3}">
      <dgm:prSet/>
      <dgm:spPr/>
      <dgm:t>
        <a:bodyPr/>
        <a:lstStyle/>
        <a:p>
          <a:endParaRPr lang="en-US"/>
        </a:p>
      </dgm:t>
    </dgm:pt>
    <dgm:pt modelId="{E74691BA-9433-4E68-863B-53F048884DA1}" type="sibTrans" cxnId="{35B10939-FCB4-406C-9285-A18728B0B3E3}">
      <dgm:prSet/>
      <dgm:spPr/>
      <dgm:t>
        <a:bodyPr/>
        <a:lstStyle/>
        <a:p>
          <a:endParaRPr lang="en-US"/>
        </a:p>
      </dgm:t>
    </dgm:pt>
    <dgm:pt modelId="{49B0D6C6-DD33-40D3-AA2A-EB5EF9728BCE}">
      <dgm:prSet phldrT="[Text]" custT="1"/>
      <dgm:spPr>
        <a:solidFill>
          <a:srgbClr val="92D050">
            <a:alpha val="90000"/>
          </a:srgbClr>
        </a:solidFill>
      </dgm:spPr>
      <dgm:t>
        <a:bodyPr/>
        <a:lstStyle/>
        <a:p>
          <a:r>
            <a:rPr lang="en-US" sz="1400" b="1" dirty="0">
              <a:latin typeface="Calibri" panose="020F0502020204030204" pitchFamily="34" charset="0"/>
              <a:cs typeface="Calibri" panose="020F0502020204030204" pitchFamily="34" charset="0"/>
            </a:rPr>
            <a:t>2019 - Health Risk Assessment is Approved</a:t>
          </a:r>
        </a:p>
      </dgm:t>
    </dgm:pt>
    <dgm:pt modelId="{D12A8047-B84D-42AA-BE4E-F5FCD01897E0}" type="parTrans" cxnId="{3B356CAB-A5F4-451F-AD16-53D1C352F03D}">
      <dgm:prSet/>
      <dgm:spPr/>
      <dgm:t>
        <a:bodyPr/>
        <a:lstStyle/>
        <a:p>
          <a:endParaRPr lang="en-US"/>
        </a:p>
      </dgm:t>
    </dgm:pt>
    <dgm:pt modelId="{8271F077-6001-4C69-8948-F234FF409CD5}" type="sibTrans" cxnId="{3B356CAB-A5F4-451F-AD16-53D1C352F03D}">
      <dgm:prSet/>
      <dgm:spPr/>
      <dgm:t>
        <a:bodyPr/>
        <a:lstStyle/>
        <a:p>
          <a:endParaRPr lang="en-US"/>
        </a:p>
      </dgm:t>
    </dgm:pt>
    <dgm:pt modelId="{6F78F025-418F-41DC-A47D-5E0AB98C43DF}">
      <dgm:prSet phldrT="[Text]" custT="1"/>
      <dgm:spPr>
        <a:solidFill>
          <a:srgbClr val="92D050">
            <a:alpha val="90000"/>
          </a:srgbClr>
        </a:solidFill>
      </dgm:spPr>
      <dgm:t>
        <a:bodyPr/>
        <a:lstStyle/>
        <a:p>
          <a:r>
            <a:rPr lang="en-US" sz="1600" b="1" dirty="0">
              <a:latin typeface="Calibri" panose="020F0502020204030204" pitchFamily="34" charset="0"/>
              <a:cs typeface="Calibri" panose="020F0502020204030204" pitchFamily="34" charset="0"/>
            </a:rPr>
            <a:t>2020</a:t>
          </a:r>
        </a:p>
      </dgm:t>
    </dgm:pt>
    <dgm:pt modelId="{1692AC4D-AE13-4392-B4B7-006AEE61B516}" type="parTrans" cxnId="{C4816F7E-7E80-4E15-AA4D-14AF1BA2A62C}">
      <dgm:prSet/>
      <dgm:spPr/>
      <dgm:t>
        <a:bodyPr/>
        <a:lstStyle/>
        <a:p>
          <a:endParaRPr lang="en-US"/>
        </a:p>
      </dgm:t>
    </dgm:pt>
    <dgm:pt modelId="{01DFA799-A14C-4123-83C1-3E9DBD215E26}" type="sibTrans" cxnId="{C4816F7E-7E80-4E15-AA4D-14AF1BA2A62C}">
      <dgm:prSet/>
      <dgm:spPr/>
      <dgm:t>
        <a:bodyPr/>
        <a:lstStyle/>
        <a:p>
          <a:endParaRPr lang="en-US"/>
        </a:p>
      </dgm:t>
    </dgm:pt>
    <dgm:pt modelId="{F8C3A698-229E-4DAD-8F97-BF2B613AE424}">
      <dgm:prSet phldrT="[Text]" custT="1"/>
      <dgm:spPr>
        <a:solidFill>
          <a:srgbClr val="92D050">
            <a:alpha val="90000"/>
          </a:srgbClr>
        </a:solidFill>
      </dgm:spPr>
      <dgm:t>
        <a:bodyPr/>
        <a:lstStyle/>
        <a:p>
          <a:r>
            <a:rPr lang="en-US" sz="1600" b="1" dirty="0">
              <a:latin typeface="Calibri" panose="020F0502020204030204" pitchFamily="34" charset="0"/>
              <a:cs typeface="Calibri" panose="020F0502020204030204" pitchFamily="34" charset="0"/>
            </a:rPr>
            <a:t>2021</a:t>
          </a:r>
        </a:p>
      </dgm:t>
    </dgm:pt>
    <dgm:pt modelId="{B9BE1CF4-6AC7-49D8-8D66-4F1E4E3E59CE}" type="parTrans" cxnId="{85C60684-5E96-46C1-AE00-BBF4647E5292}">
      <dgm:prSet/>
      <dgm:spPr/>
      <dgm:t>
        <a:bodyPr/>
        <a:lstStyle/>
        <a:p>
          <a:endParaRPr lang="en-US"/>
        </a:p>
      </dgm:t>
    </dgm:pt>
    <dgm:pt modelId="{95E20D65-72DD-4490-9547-C9AC3C7E2776}" type="sibTrans" cxnId="{85C60684-5E96-46C1-AE00-BBF4647E5292}">
      <dgm:prSet/>
      <dgm:spPr/>
      <dgm:t>
        <a:bodyPr/>
        <a:lstStyle/>
        <a:p>
          <a:endParaRPr lang="en-US"/>
        </a:p>
      </dgm:t>
    </dgm:pt>
    <dgm:pt modelId="{09C40096-B7B6-4548-BA02-C2E99057D53C}">
      <dgm:prSet phldrT="[Text]" custT="1"/>
      <dgm:spPr>
        <a:solidFill>
          <a:srgbClr val="92D050">
            <a:alpha val="90000"/>
          </a:srgbClr>
        </a:solidFill>
      </dgm:spPr>
      <dgm:t>
        <a:bodyPr/>
        <a:lstStyle/>
        <a:p>
          <a:r>
            <a:rPr lang="en-US" sz="1600" b="1" dirty="0">
              <a:latin typeface="Calibri" panose="020F0502020204030204" pitchFamily="34" charset="0"/>
              <a:cs typeface="Calibri" panose="020F0502020204030204" pitchFamily="34" charset="0"/>
            </a:rPr>
            <a:t>2022</a:t>
          </a:r>
        </a:p>
      </dgm:t>
    </dgm:pt>
    <dgm:pt modelId="{2B8F9842-3F38-4448-9C02-4F7C81FE1ABE}" type="parTrans" cxnId="{70B45ED6-7A61-4EE1-8848-B9C5968C8BCD}">
      <dgm:prSet/>
      <dgm:spPr/>
      <dgm:t>
        <a:bodyPr/>
        <a:lstStyle/>
        <a:p>
          <a:endParaRPr lang="en-US"/>
        </a:p>
      </dgm:t>
    </dgm:pt>
    <dgm:pt modelId="{AEDE4419-10AD-4B65-B621-EEECC1AD89E4}" type="sibTrans" cxnId="{70B45ED6-7A61-4EE1-8848-B9C5968C8BCD}">
      <dgm:prSet/>
      <dgm:spPr/>
      <dgm:t>
        <a:bodyPr/>
        <a:lstStyle/>
        <a:p>
          <a:endParaRPr lang="en-US"/>
        </a:p>
      </dgm:t>
    </dgm:pt>
    <dgm:pt modelId="{7487E051-09FC-4D2F-A9D1-52AC92122F32}">
      <dgm:prSet phldrT="[Text]"/>
      <dgm:spPr>
        <a:solidFill>
          <a:srgbClr val="FF0000"/>
        </a:solidFill>
      </dgm:spPr>
      <dgm:t>
        <a:bodyPr/>
        <a:lstStyle/>
        <a:p>
          <a:r>
            <a:rPr lang="en-US" b="1" dirty="0">
              <a:latin typeface="Calibri" panose="020F0502020204030204" pitchFamily="34" charset="0"/>
              <a:cs typeface="Calibri" panose="020F0502020204030204" pitchFamily="34" charset="0"/>
            </a:rPr>
            <a:t>Public Notifications</a:t>
          </a:r>
        </a:p>
      </dgm:t>
    </dgm:pt>
    <dgm:pt modelId="{190D2B51-97EE-4E44-B6A0-1C7BDD5F04E3}" type="parTrans" cxnId="{E81D1E72-AC81-44DC-9983-CAE3E4C98535}">
      <dgm:prSet/>
      <dgm:spPr/>
      <dgm:t>
        <a:bodyPr/>
        <a:lstStyle/>
        <a:p>
          <a:endParaRPr lang="en-US"/>
        </a:p>
      </dgm:t>
    </dgm:pt>
    <dgm:pt modelId="{C6023359-2CDA-481F-8AFC-1FBFA1C7C1E5}" type="sibTrans" cxnId="{E81D1E72-AC81-44DC-9983-CAE3E4C98535}">
      <dgm:prSet/>
      <dgm:spPr/>
      <dgm:t>
        <a:bodyPr/>
        <a:lstStyle/>
        <a:p>
          <a:endParaRPr lang="en-US"/>
        </a:p>
      </dgm:t>
    </dgm:pt>
    <dgm:pt modelId="{E3E57477-FF67-4C78-822F-DEDA9AF1CD02}">
      <dgm:prSet phldrT="[Text]"/>
      <dgm:spPr>
        <a:solidFill>
          <a:srgbClr val="FF0000">
            <a:alpha val="90000"/>
          </a:srgbClr>
        </a:solidFill>
      </dgm:spPr>
      <dgm:t>
        <a:bodyPr/>
        <a:lstStyle/>
        <a:p>
          <a:r>
            <a:rPr lang="en-US" b="1" dirty="0">
              <a:latin typeface="Calibri" panose="020F0502020204030204" pitchFamily="34" charset="0"/>
              <a:cs typeface="Calibri" panose="020F0502020204030204" pitchFamily="34" charset="0"/>
            </a:rPr>
            <a:t>2021- Biennial Public Notification</a:t>
          </a:r>
        </a:p>
      </dgm:t>
    </dgm:pt>
    <dgm:pt modelId="{88D4B46A-3422-441E-A7FA-8124145CC970}" type="parTrans" cxnId="{6512B366-0D17-4908-A1EB-2A3F1D4299FA}">
      <dgm:prSet/>
      <dgm:spPr/>
      <dgm:t>
        <a:bodyPr/>
        <a:lstStyle/>
        <a:p>
          <a:endParaRPr lang="en-US"/>
        </a:p>
      </dgm:t>
    </dgm:pt>
    <dgm:pt modelId="{22EF7C65-3783-429D-98CC-A92590229ADF}" type="sibTrans" cxnId="{6512B366-0D17-4908-A1EB-2A3F1D4299FA}">
      <dgm:prSet/>
      <dgm:spPr/>
      <dgm:t>
        <a:bodyPr/>
        <a:lstStyle/>
        <a:p>
          <a:endParaRPr lang="en-US"/>
        </a:p>
      </dgm:t>
    </dgm:pt>
    <dgm:pt modelId="{E7D23408-6866-47D0-8500-217BB94BB4B5}">
      <dgm:prSet phldrT="[Text]"/>
      <dgm:spPr>
        <a:solidFill>
          <a:srgbClr val="FF0000">
            <a:alpha val="90000"/>
          </a:srgbClr>
        </a:solidFill>
      </dgm:spPr>
      <dgm:t>
        <a:bodyPr/>
        <a:lstStyle/>
        <a:p>
          <a:r>
            <a:rPr lang="en-US" b="1" dirty="0">
              <a:latin typeface="Calibri" panose="020F0502020204030204" pitchFamily="34" charset="0"/>
              <a:cs typeface="Calibri" panose="020F0502020204030204" pitchFamily="34" charset="0"/>
            </a:rPr>
            <a:t>2019 - Initial Public Notification</a:t>
          </a:r>
        </a:p>
      </dgm:t>
    </dgm:pt>
    <dgm:pt modelId="{0F9CC63F-44B9-4F3E-A5E3-7C94F40BE960}" type="parTrans" cxnId="{DC57A0A6-CDB1-4E5D-87F5-5313D4C91ABB}">
      <dgm:prSet/>
      <dgm:spPr/>
      <dgm:t>
        <a:bodyPr/>
        <a:lstStyle/>
        <a:p>
          <a:endParaRPr lang="en-US"/>
        </a:p>
      </dgm:t>
    </dgm:pt>
    <dgm:pt modelId="{8CF09721-D772-4C30-A43B-D5A8FC79B5C0}" type="sibTrans" cxnId="{DC57A0A6-CDB1-4E5D-87F5-5313D4C91ABB}">
      <dgm:prSet/>
      <dgm:spPr/>
      <dgm:t>
        <a:bodyPr/>
        <a:lstStyle/>
        <a:p>
          <a:endParaRPr lang="en-US"/>
        </a:p>
      </dgm:t>
    </dgm:pt>
    <dgm:pt modelId="{1C95FDDC-0E99-401D-934A-79A70CCA6993}">
      <dgm:prSet phldrT="[Text]"/>
      <dgm:spPr>
        <a:solidFill>
          <a:srgbClr val="FF0000">
            <a:alpha val="90000"/>
          </a:srgbClr>
        </a:solidFill>
      </dgm:spPr>
      <dgm:t>
        <a:bodyPr/>
        <a:lstStyle/>
        <a:p>
          <a:r>
            <a:rPr lang="en-US" b="1" dirty="0">
              <a:latin typeface="Calibri" panose="020F0502020204030204" pitchFamily="34" charset="0"/>
              <a:cs typeface="Calibri" panose="020F0502020204030204" pitchFamily="34" charset="0"/>
            </a:rPr>
            <a:t>2020 - Risk Reduction Public Notification</a:t>
          </a:r>
        </a:p>
      </dgm:t>
    </dgm:pt>
    <dgm:pt modelId="{BA6EE99E-388D-4E22-8752-9E736C71D508}" type="parTrans" cxnId="{4942F191-BCAD-424C-A7DA-E8B149F396FE}">
      <dgm:prSet/>
      <dgm:spPr/>
      <dgm:t>
        <a:bodyPr/>
        <a:lstStyle/>
        <a:p>
          <a:endParaRPr lang="en-US"/>
        </a:p>
      </dgm:t>
    </dgm:pt>
    <dgm:pt modelId="{EB1AB65C-44E3-46DC-80FD-BBBECAEB7600}" type="sibTrans" cxnId="{4942F191-BCAD-424C-A7DA-E8B149F396FE}">
      <dgm:prSet/>
      <dgm:spPr/>
      <dgm:t>
        <a:bodyPr/>
        <a:lstStyle/>
        <a:p>
          <a:endParaRPr lang="en-US"/>
        </a:p>
      </dgm:t>
    </dgm:pt>
    <dgm:pt modelId="{0CA07061-011D-4D87-9969-F747C0047067}">
      <dgm:prSet phldrT="[Text]"/>
      <dgm:spPr>
        <a:solidFill>
          <a:schemeClr val="accent6">
            <a:lumMod val="60000"/>
            <a:lumOff val="40000"/>
          </a:schemeClr>
        </a:solidFill>
      </dgm:spPr>
      <dgm:t>
        <a:bodyPr/>
        <a:lstStyle/>
        <a:p>
          <a:r>
            <a:rPr lang="en-US" b="1" dirty="0">
              <a:latin typeface="Calibri" panose="020F0502020204030204" pitchFamily="34" charset="0"/>
              <a:cs typeface="Calibri" panose="020F0502020204030204" pitchFamily="34" charset="0"/>
            </a:rPr>
            <a:t>Annual Hot Spots Report</a:t>
          </a:r>
        </a:p>
      </dgm:t>
    </dgm:pt>
    <dgm:pt modelId="{D49A9D34-4528-4DCC-949F-598FCCBB4D85}" type="parTrans" cxnId="{6CFB67D5-6674-4CA4-BF40-828DBF76E08F}">
      <dgm:prSet/>
      <dgm:spPr/>
      <dgm:t>
        <a:bodyPr/>
        <a:lstStyle/>
        <a:p>
          <a:endParaRPr lang="en-US"/>
        </a:p>
      </dgm:t>
    </dgm:pt>
    <dgm:pt modelId="{E4B55D62-4E1D-4206-B553-99029DF56E6F}" type="sibTrans" cxnId="{6CFB67D5-6674-4CA4-BF40-828DBF76E08F}">
      <dgm:prSet/>
      <dgm:spPr/>
      <dgm:t>
        <a:bodyPr/>
        <a:lstStyle/>
        <a:p>
          <a:endParaRPr lang="en-US"/>
        </a:p>
      </dgm:t>
    </dgm:pt>
    <dgm:pt modelId="{F83AC419-3D35-45D8-BE9C-05BCE2B7DD0C}">
      <dgm:prSet phldrT="[Text]"/>
      <dgm:spPr>
        <a:solidFill>
          <a:srgbClr val="FF0000">
            <a:alpha val="90000"/>
          </a:srgbClr>
        </a:solidFill>
      </dgm:spPr>
      <dgm:t>
        <a:bodyPr/>
        <a:lstStyle/>
        <a:p>
          <a:endParaRPr lang="en-US" b="1" dirty="0">
            <a:latin typeface="Calibri" panose="020F0502020204030204" pitchFamily="34" charset="0"/>
            <a:cs typeface="Calibri" panose="020F0502020204030204" pitchFamily="34" charset="0"/>
          </a:endParaRPr>
        </a:p>
      </dgm:t>
    </dgm:pt>
    <dgm:pt modelId="{45E5A9EF-289B-424D-9FF7-3BFFFB63D265}" type="parTrans" cxnId="{8C8E54D2-A383-49F3-8184-CF43BD10182C}">
      <dgm:prSet/>
      <dgm:spPr/>
      <dgm:t>
        <a:bodyPr/>
        <a:lstStyle/>
        <a:p>
          <a:endParaRPr lang="en-US"/>
        </a:p>
      </dgm:t>
    </dgm:pt>
    <dgm:pt modelId="{B7F4CBCA-CF58-40CC-BB81-4A2BD4887CC3}" type="sibTrans" cxnId="{8C8E54D2-A383-49F3-8184-CF43BD10182C}">
      <dgm:prSet/>
      <dgm:spPr/>
      <dgm:t>
        <a:bodyPr/>
        <a:lstStyle/>
        <a:p>
          <a:endParaRPr lang="en-US"/>
        </a:p>
      </dgm:t>
    </dgm:pt>
    <dgm:pt modelId="{B30FD75D-6C50-4A33-851A-0CC8120E50D1}">
      <dgm:prSet/>
      <dgm:spPr>
        <a:solidFill>
          <a:schemeClr val="accent6">
            <a:lumMod val="60000"/>
            <a:lumOff val="40000"/>
            <a:alpha val="90000"/>
          </a:schemeClr>
        </a:solidFill>
      </dgm:spPr>
      <dgm:t>
        <a:bodyPr/>
        <a:lstStyle/>
        <a:p>
          <a:r>
            <a:rPr lang="en-US" b="1" dirty="0">
              <a:latin typeface="Calibri" panose="020F0502020204030204" pitchFamily="34" charset="0"/>
              <a:cs typeface="Calibri" panose="020F0502020204030204" pitchFamily="34" charset="0"/>
            </a:rPr>
            <a:t>2019                Hot Spots Report</a:t>
          </a:r>
        </a:p>
      </dgm:t>
    </dgm:pt>
    <dgm:pt modelId="{B77E02F7-17F4-44BF-BB5F-9CAF48720086}" type="parTrans" cxnId="{6AD0116E-284E-459B-92E2-A69FBD9A5FB9}">
      <dgm:prSet/>
      <dgm:spPr/>
      <dgm:t>
        <a:bodyPr/>
        <a:lstStyle/>
        <a:p>
          <a:endParaRPr lang="en-US"/>
        </a:p>
      </dgm:t>
    </dgm:pt>
    <dgm:pt modelId="{802FAC52-C480-47A6-BE7D-0BB4F7721E7F}" type="sibTrans" cxnId="{6AD0116E-284E-459B-92E2-A69FBD9A5FB9}">
      <dgm:prSet/>
      <dgm:spPr/>
      <dgm:t>
        <a:bodyPr/>
        <a:lstStyle/>
        <a:p>
          <a:endParaRPr lang="en-US"/>
        </a:p>
      </dgm:t>
    </dgm:pt>
    <dgm:pt modelId="{EC35A0BB-5B87-4F8B-8D2C-AADB3EE5527B}">
      <dgm:prSet/>
      <dgm:spPr>
        <a:solidFill>
          <a:schemeClr val="accent6">
            <a:lumMod val="60000"/>
            <a:lumOff val="40000"/>
            <a:alpha val="90000"/>
          </a:schemeClr>
        </a:solidFill>
      </dgm:spPr>
      <dgm:t>
        <a:bodyPr/>
        <a:lstStyle/>
        <a:p>
          <a:r>
            <a:rPr lang="en-US" b="1" dirty="0">
              <a:latin typeface="Calibri" panose="020F0502020204030204" pitchFamily="34" charset="0"/>
              <a:cs typeface="Calibri" panose="020F0502020204030204" pitchFamily="34" charset="0"/>
            </a:rPr>
            <a:t>2020                 Hot Spots Report</a:t>
          </a:r>
        </a:p>
      </dgm:t>
    </dgm:pt>
    <dgm:pt modelId="{6502810A-37EA-4F7A-A200-03181D945E5E}" type="parTrans" cxnId="{F43446DD-5AEE-4390-9DE1-CFFFB5D5357C}">
      <dgm:prSet/>
      <dgm:spPr/>
      <dgm:t>
        <a:bodyPr/>
        <a:lstStyle/>
        <a:p>
          <a:endParaRPr lang="en-US"/>
        </a:p>
      </dgm:t>
    </dgm:pt>
    <dgm:pt modelId="{14302E4C-6FC9-40CB-908A-AAFF52E4737A}" type="sibTrans" cxnId="{F43446DD-5AEE-4390-9DE1-CFFFB5D5357C}">
      <dgm:prSet/>
      <dgm:spPr/>
      <dgm:t>
        <a:bodyPr/>
        <a:lstStyle/>
        <a:p>
          <a:endParaRPr lang="en-US"/>
        </a:p>
      </dgm:t>
    </dgm:pt>
    <dgm:pt modelId="{C2D52C18-B02E-47D7-A808-D749ADAF5D3E}">
      <dgm:prSet/>
      <dgm:spPr>
        <a:solidFill>
          <a:schemeClr val="accent6">
            <a:lumMod val="60000"/>
            <a:lumOff val="40000"/>
            <a:alpha val="90000"/>
          </a:schemeClr>
        </a:solidFill>
      </dgm:spPr>
      <dgm:t>
        <a:bodyPr/>
        <a:lstStyle/>
        <a:p>
          <a:r>
            <a:rPr lang="en-US" b="1" dirty="0">
              <a:latin typeface="Calibri" panose="020F0502020204030204" pitchFamily="34" charset="0"/>
              <a:cs typeface="Calibri" panose="020F0502020204030204" pitchFamily="34" charset="0"/>
            </a:rPr>
            <a:t>2021                Hot Spots Report</a:t>
          </a:r>
        </a:p>
      </dgm:t>
    </dgm:pt>
    <dgm:pt modelId="{0BB17EBE-141A-482E-A3BC-0B7E4E298104}" type="parTrans" cxnId="{6E4C7A40-92A2-4C4D-AB7D-246B4A619050}">
      <dgm:prSet/>
      <dgm:spPr/>
      <dgm:t>
        <a:bodyPr/>
        <a:lstStyle/>
        <a:p>
          <a:endParaRPr lang="en-US"/>
        </a:p>
      </dgm:t>
    </dgm:pt>
    <dgm:pt modelId="{DDD5D2D5-D4B8-4C53-A115-8CFC4CF501D5}" type="sibTrans" cxnId="{6E4C7A40-92A2-4C4D-AB7D-246B4A619050}">
      <dgm:prSet/>
      <dgm:spPr/>
      <dgm:t>
        <a:bodyPr/>
        <a:lstStyle/>
        <a:p>
          <a:endParaRPr lang="en-US"/>
        </a:p>
      </dgm:t>
    </dgm:pt>
    <dgm:pt modelId="{567CFA39-25FD-4F99-B273-55822205E417}">
      <dgm:prSet/>
      <dgm:spPr>
        <a:solidFill>
          <a:schemeClr val="accent6">
            <a:lumMod val="60000"/>
            <a:lumOff val="40000"/>
            <a:alpha val="90000"/>
          </a:schemeClr>
        </a:solidFill>
      </dgm:spPr>
      <dgm:t>
        <a:bodyPr/>
        <a:lstStyle/>
        <a:p>
          <a:r>
            <a:rPr lang="en-US" b="1" dirty="0">
              <a:latin typeface="Calibri" panose="020F0502020204030204" pitchFamily="34" charset="0"/>
              <a:cs typeface="Calibri" panose="020F0502020204030204" pitchFamily="34" charset="0"/>
            </a:rPr>
            <a:t>2022                Hot Spots Report</a:t>
          </a:r>
        </a:p>
      </dgm:t>
    </dgm:pt>
    <dgm:pt modelId="{204D499E-A3B6-4CD9-A81B-04AFFAF5BE30}" type="parTrans" cxnId="{3A26A043-A27A-478C-B0D5-DE7CC54F1A2E}">
      <dgm:prSet/>
      <dgm:spPr/>
      <dgm:t>
        <a:bodyPr/>
        <a:lstStyle/>
        <a:p>
          <a:endParaRPr lang="en-US"/>
        </a:p>
      </dgm:t>
    </dgm:pt>
    <dgm:pt modelId="{F8987298-D434-4EBC-9E45-A6EE8D31382A}" type="sibTrans" cxnId="{3A26A043-A27A-478C-B0D5-DE7CC54F1A2E}">
      <dgm:prSet/>
      <dgm:spPr/>
      <dgm:t>
        <a:bodyPr/>
        <a:lstStyle/>
        <a:p>
          <a:endParaRPr lang="en-US"/>
        </a:p>
      </dgm:t>
    </dgm:pt>
    <dgm:pt modelId="{1E43AAC5-A8A6-447D-B4F3-FBC8B0B49C83}" type="pres">
      <dgm:prSet presAssocID="{F223A942-B864-4EDF-8709-CD6D60FC89CE}" presName="diagram" presStyleCnt="0">
        <dgm:presLayoutVars>
          <dgm:chPref val="1"/>
          <dgm:dir/>
          <dgm:animOne val="branch"/>
          <dgm:animLvl val="lvl"/>
          <dgm:resizeHandles/>
        </dgm:presLayoutVars>
      </dgm:prSet>
      <dgm:spPr/>
    </dgm:pt>
    <dgm:pt modelId="{77319338-9FCD-4196-9CF0-503349DD02A3}" type="pres">
      <dgm:prSet presAssocID="{5FE92736-CB65-4A82-B5D9-B32DFF1EEB40}" presName="root" presStyleCnt="0"/>
      <dgm:spPr/>
    </dgm:pt>
    <dgm:pt modelId="{2D39654D-5203-40AF-B878-5B56D762FCC3}" type="pres">
      <dgm:prSet presAssocID="{5FE92736-CB65-4A82-B5D9-B32DFF1EEB40}" presName="rootComposite" presStyleCnt="0"/>
      <dgm:spPr/>
    </dgm:pt>
    <dgm:pt modelId="{0E04C0E0-9BED-4BD3-9349-F7C9F34042D9}" type="pres">
      <dgm:prSet presAssocID="{5FE92736-CB65-4A82-B5D9-B32DFF1EEB40}" presName="rootText" presStyleLbl="node1" presStyleIdx="0" presStyleCnt="3"/>
      <dgm:spPr/>
    </dgm:pt>
    <dgm:pt modelId="{11A6C5E7-A6C9-46EB-8D38-5226693586F5}" type="pres">
      <dgm:prSet presAssocID="{5FE92736-CB65-4A82-B5D9-B32DFF1EEB40}" presName="rootConnector" presStyleLbl="node1" presStyleIdx="0" presStyleCnt="3"/>
      <dgm:spPr/>
    </dgm:pt>
    <dgm:pt modelId="{16B33E7C-3F5E-4517-A669-73F881BC00CF}" type="pres">
      <dgm:prSet presAssocID="{5FE92736-CB65-4A82-B5D9-B32DFF1EEB40}" presName="childShape" presStyleCnt="0"/>
      <dgm:spPr/>
    </dgm:pt>
    <dgm:pt modelId="{8E786312-B324-40B1-80F5-4B1D301B8B48}" type="pres">
      <dgm:prSet presAssocID="{D12A8047-B84D-42AA-BE4E-F5FCD01897E0}" presName="Name13" presStyleLbl="parChTrans1D2" presStyleIdx="0" presStyleCnt="12"/>
      <dgm:spPr/>
    </dgm:pt>
    <dgm:pt modelId="{3EBDCE7E-0F8B-4D1F-BA12-50015F1FE8DB}" type="pres">
      <dgm:prSet presAssocID="{49B0D6C6-DD33-40D3-AA2A-EB5EF9728BCE}" presName="childText" presStyleLbl="bgAcc1" presStyleIdx="0" presStyleCnt="12">
        <dgm:presLayoutVars>
          <dgm:bulletEnabled val="1"/>
        </dgm:presLayoutVars>
      </dgm:prSet>
      <dgm:spPr/>
    </dgm:pt>
    <dgm:pt modelId="{2EB212BA-C3EF-42C7-A988-C9E5991B4B4D}" type="pres">
      <dgm:prSet presAssocID="{1692AC4D-AE13-4392-B4B7-006AEE61B516}" presName="Name13" presStyleLbl="parChTrans1D2" presStyleIdx="1" presStyleCnt="12"/>
      <dgm:spPr/>
    </dgm:pt>
    <dgm:pt modelId="{72393782-3B63-41C3-9387-51E6BC9CAB03}" type="pres">
      <dgm:prSet presAssocID="{6F78F025-418F-41DC-A47D-5E0AB98C43DF}" presName="childText" presStyleLbl="bgAcc1" presStyleIdx="1" presStyleCnt="12">
        <dgm:presLayoutVars>
          <dgm:bulletEnabled val="1"/>
        </dgm:presLayoutVars>
      </dgm:prSet>
      <dgm:spPr/>
    </dgm:pt>
    <dgm:pt modelId="{49B8244D-091D-4130-AD1A-9C0DA2329E95}" type="pres">
      <dgm:prSet presAssocID="{B9BE1CF4-6AC7-49D8-8D66-4F1E4E3E59CE}" presName="Name13" presStyleLbl="parChTrans1D2" presStyleIdx="2" presStyleCnt="12"/>
      <dgm:spPr/>
    </dgm:pt>
    <dgm:pt modelId="{3D5BAEE6-93FA-4162-8204-C36572832AC0}" type="pres">
      <dgm:prSet presAssocID="{F8C3A698-229E-4DAD-8F97-BF2B613AE424}" presName="childText" presStyleLbl="bgAcc1" presStyleIdx="2" presStyleCnt="12">
        <dgm:presLayoutVars>
          <dgm:bulletEnabled val="1"/>
        </dgm:presLayoutVars>
      </dgm:prSet>
      <dgm:spPr/>
    </dgm:pt>
    <dgm:pt modelId="{844653BF-237B-4607-BDCD-9A2181559BB4}" type="pres">
      <dgm:prSet presAssocID="{2B8F9842-3F38-4448-9C02-4F7C81FE1ABE}" presName="Name13" presStyleLbl="parChTrans1D2" presStyleIdx="3" presStyleCnt="12"/>
      <dgm:spPr/>
    </dgm:pt>
    <dgm:pt modelId="{D17D4E87-5B17-454B-B47E-1EC485357A47}" type="pres">
      <dgm:prSet presAssocID="{09C40096-B7B6-4548-BA02-C2E99057D53C}" presName="childText" presStyleLbl="bgAcc1" presStyleIdx="3" presStyleCnt="12">
        <dgm:presLayoutVars>
          <dgm:bulletEnabled val="1"/>
        </dgm:presLayoutVars>
      </dgm:prSet>
      <dgm:spPr/>
    </dgm:pt>
    <dgm:pt modelId="{8929220A-9A02-4CBA-866B-A9EE722F4AAE}" type="pres">
      <dgm:prSet presAssocID="{7487E051-09FC-4D2F-A9D1-52AC92122F32}" presName="root" presStyleCnt="0"/>
      <dgm:spPr/>
    </dgm:pt>
    <dgm:pt modelId="{1061ECFB-7800-4A04-B876-6EC8491C08A4}" type="pres">
      <dgm:prSet presAssocID="{7487E051-09FC-4D2F-A9D1-52AC92122F32}" presName="rootComposite" presStyleCnt="0"/>
      <dgm:spPr/>
    </dgm:pt>
    <dgm:pt modelId="{103B4E25-3B2D-4892-8B6C-A5748E6416C6}" type="pres">
      <dgm:prSet presAssocID="{7487E051-09FC-4D2F-A9D1-52AC92122F32}" presName="rootText" presStyleLbl="node1" presStyleIdx="1" presStyleCnt="3"/>
      <dgm:spPr/>
    </dgm:pt>
    <dgm:pt modelId="{F43CAE22-437D-42E7-BCE3-23AD87C26FC8}" type="pres">
      <dgm:prSet presAssocID="{7487E051-09FC-4D2F-A9D1-52AC92122F32}" presName="rootConnector" presStyleLbl="node1" presStyleIdx="1" presStyleCnt="3"/>
      <dgm:spPr/>
    </dgm:pt>
    <dgm:pt modelId="{A8068FFA-090D-4847-B726-9ED278708998}" type="pres">
      <dgm:prSet presAssocID="{7487E051-09FC-4D2F-A9D1-52AC92122F32}" presName="childShape" presStyleCnt="0"/>
      <dgm:spPr/>
    </dgm:pt>
    <dgm:pt modelId="{36A308E4-BCA3-45E6-9FE6-92A39529E4A3}" type="pres">
      <dgm:prSet presAssocID="{0F9CC63F-44B9-4F3E-A5E3-7C94F40BE960}" presName="Name13" presStyleLbl="parChTrans1D2" presStyleIdx="4" presStyleCnt="12"/>
      <dgm:spPr/>
    </dgm:pt>
    <dgm:pt modelId="{A36A09A2-78F9-4AEB-8A14-D529EA69F9CA}" type="pres">
      <dgm:prSet presAssocID="{E7D23408-6866-47D0-8500-217BB94BB4B5}" presName="childText" presStyleLbl="bgAcc1" presStyleIdx="4" presStyleCnt="12">
        <dgm:presLayoutVars>
          <dgm:bulletEnabled val="1"/>
        </dgm:presLayoutVars>
      </dgm:prSet>
      <dgm:spPr/>
    </dgm:pt>
    <dgm:pt modelId="{29585FF2-CE10-455A-9571-616B84C82C83}" type="pres">
      <dgm:prSet presAssocID="{BA6EE99E-388D-4E22-8752-9E736C71D508}" presName="Name13" presStyleLbl="parChTrans1D2" presStyleIdx="5" presStyleCnt="12"/>
      <dgm:spPr/>
    </dgm:pt>
    <dgm:pt modelId="{59780FDA-EEF6-40D9-8753-E394A05127D5}" type="pres">
      <dgm:prSet presAssocID="{1C95FDDC-0E99-401D-934A-79A70CCA6993}" presName="childText" presStyleLbl="bgAcc1" presStyleIdx="5" presStyleCnt="12">
        <dgm:presLayoutVars>
          <dgm:bulletEnabled val="1"/>
        </dgm:presLayoutVars>
      </dgm:prSet>
      <dgm:spPr/>
    </dgm:pt>
    <dgm:pt modelId="{5ED4B901-EA33-4556-9299-6551FA863A28}" type="pres">
      <dgm:prSet presAssocID="{88D4B46A-3422-441E-A7FA-8124145CC970}" presName="Name13" presStyleLbl="parChTrans1D2" presStyleIdx="6" presStyleCnt="12"/>
      <dgm:spPr/>
    </dgm:pt>
    <dgm:pt modelId="{6E660430-41F6-4725-A4C5-3F76C709EF36}" type="pres">
      <dgm:prSet presAssocID="{E3E57477-FF67-4C78-822F-DEDA9AF1CD02}" presName="childText" presStyleLbl="bgAcc1" presStyleIdx="6" presStyleCnt="12">
        <dgm:presLayoutVars>
          <dgm:bulletEnabled val="1"/>
        </dgm:presLayoutVars>
      </dgm:prSet>
      <dgm:spPr/>
    </dgm:pt>
    <dgm:pt modelId="{883D37C7-3D87-49FD-969A-3DBFD36D46D8}" type="pres">
      <dgm:prSet presAssocID="{45E5A9EF-289B-424D-9FF7-3BFFFB63D265}" presName="Name13" presStyleLbl="parChTrans1D2" presStyleIdx="7" presStyleCnt="12"/>
      <dgm:spPr/>
    </dgm:pt>
    <dgm:pt modelId="{C87A65D6-C68A-4A8F-A9C2-BC33FC2EF37A}" type="pres">
      <dgm:prSet presAssocID="{F83AC419-3D35-45D8-BE9C-05BCE2B7DD0C}" presName="childText" presStyleLbl="bgAcc1" presStyleIdx="7" presStyleCnt="12">
        <dgm:presLayoutVars>
          <dgm:bulletEnabled val="1"/>
        </dgm:presLayoutVars>
      </dgm:prSet>
      <dgm:spPr/>
    </dgm:pt>
    <dgm:pt modelId="{5483F134-7D53-4530-9529-21A6FB585912}" type="pres">
      <dgm:prSet presAssocID="{0CA07061-011D-4D87-9969-F747C0047067}" presName="root" presStyleCnt="0"/>
      <dgm:spPr/>
    </dgm:pt>
    <dgm:pt modelId="{41F02D9A-6919-4270-BB73-C130C1EFE446}" type="pres">
      <dgm:prSet presAssocID="{0CA07061-011D-4D87-9969-F747C0047067}" presName="rootComposite" presStyleCnt="0"/>
      <dgm:spPr/>
    </dgm:pt>
    <dgm:pt modelId="{A92B44E3-645E-40B6-82EA-3CBB1FF87A79}" type="pres">
      <dgm:prSet presAssocID="{0CA07061-011D-4D87-9969-F747C0047067}" presName="rootText" presStyleLbl="node1" presStyleIdx="2" presStyleCnt="3"/>
      <dgm:spPr/>
    </dgm:pt>
    <dgm:pt modelId="{5B742B49-9F18-40EE-9C3D-27A4A5A6CAD1}" type="pres">
      <dgm:prSet presAssocID="{0CA07061-011D-4D87-9969-F747C0047067}" presName="rootConnector" presStyleLbl="node1" presStyleIdx="2" presStyleCnt="3"/>
      <dgm:spPr/>
    </dgm:pt>
    <dgm:pt modelId="{53099633-43C5-4F7E-98AC-2D723C0FDE67}" type="pres">
      <dgm:prSet presAssocID="{0CA07061-011D-4D87-9969-F747C0047067}" presName="childShape" presStyleCnt="0"/>
      <dgm:spPr/>
    </dgm:pt>
    <dgm:pt modelId="{11630ADF-F392-4511-8341-EB4BBB4E7271}" type="pres">
      <dgm:prSet presAssocID="{B77E02F7-17F4-44BF-BB5F-9CAF48720086}" presName="Name13" presStyleLbl="parChTrans1D2" presStyleIdx="8" presStyleCnt="12"/>
      <dgm:spPr/>
    </dgm:pt>
    <dgm:pt modelId="{0C8C5DC5-2E65-4162-BF10-4F4F580F6179}" type="pres">
      <dgm:prSet presAssocID="{B30FD75D-6C50-4A33-851A-0CC8120E50D1}" presName="childText" presStyleLbl="bgAcc1" presStyleIdx="8" presStyleCnt="12">
        <dgm:presLayoutVars>
          <dgm:bulletEnabled val="1"/>
        </dgm:presLayoutVars>
      </dgm:prSet>
      <dgm:spPr/>
    </dgm:pt>
    <dgm:pt modelId="{731214D0-ED02-49B0-8D9E-9E6BF56E6566}" type="pres">
      <dgm:prSet presAssocID="{6502810A-37EA-4F7A-A200-03181D945E5E}" presName="Name13" presStyleLbl="parChTrans1D2" presStyleIdx="9" presStyleCnt="12"/>
      <dgm:spPr/>
    </dgm:pt>
    <dgm:pt modelId="{9A301492-F470-4EBB-9982-1E18E342BFF6}" type="pres">
      <dgm:prSet presAssocID="{EC35A0BB-5B87-4F8B-8D2C-AADB3EE5527B}" presName="childText" presStyleLbl="bgAcc1" presStyleIdx="9" presStyleCnt="12">
        <dgm:presLayoutVars>
          <dgm:bulletEnabled val="1"/>
        </dgm:presLayoutVars>
      </dgm:prSet>
      <dgm:spPr/>
    </dgm:pt>
    <dgm:pt modelId="{9C467607-81C3-432A-9BC3-C3F175A1969E}" type="pres">
      <dgm:prSet presAssocID="{0BB17EBE-141A-482E-A3BC-0B7E4E298104}" presName="Name13" presStyleLbl="parChTrans1D2" presStyleIdx="10" presStyleCnt="12"/>
      <dgm:spPr/>
    </dgm:pt>
    <dgm:pt modelId="{F6D2F9CA-E0D8-4FBD-B21A-BBE75CF57A25}" type="pres">
      <dgm:prSet presAssocID="{C2D52C18-B02E-47D7-A808-D749ADAF5D3E}" presName="childText" presStyleLbl="bgAcc1" presStyleIdx="10" presStyleCnt="12">
        <dgm:presLayoutVars>
          <dgm:bulletEnabled val="1"/>
        </dgm:presLayoutVars>
      </dgm:prSet>
      <dgm:spPr/>
    </dgm:pt>
    <dgm:pt modelId="{D47EEBBA-536A-44A1-87AA-4B1D3201D0EA}" type="pres">
      <dgm:prSet presAssocID="{204D499E-A3B6-4CD9-A81B-04AFFAF5BE30}" presName="Name13" presStyleLbl="parChTrans1D2" presStyleIdx="11" presStyleCnt="12"/>
      <dgm:spPr/>
    </dgm:pt>
    <dgm:pt modelId="{C1675759-36E8-4DFD-9924-4595E3C4C82B}" type="pres">
      <dgm:prSet presAssocID="{567CFA39-25FD-4F99-B273-55822205E417}" presName="childText" presStyleLbl="bgAcc1" presStyleIdx="11" presStyleCnt="12">
        <dgm:presLayoutVars>
          <dgm:bulletEnabled val="1"/>
        </dgm:presLayoutVars>
      </dgm:prSet>
      <dgm:spPr/>
    </dgm:pt>
  </dgm:ptLst>
  <dgm:cxnLst>
    <dgm:cxn modelId="{7850A51E-96E7-4D21-B6B6-9A6C13B9167F}" type="presOf" srcId="{0BB17EBE-141A-482E-A3BC-0B7E4E298104}" destId="{9C467607-81C3-432A-9BC3-C3F175A1969E}" srcOrd="0" destOrd="0" presId="urn:microsoft.com/office/officeart/2005/8/layout/hierarchy3"/>
    <dgm:cxn modelId="{E9073A2F-6444-432F-8760-726E826F2452}" type="presOf" srcId="{E3E57477-FF67-4C78-822F-DEDA9AF1CD02}" destId="{6E660430-41F6-4725-A4C5-3F76C709EF36}" srcOrd="0" destOrd="0" presId="urn:microsoft.com/office/officeart/2005/8/layout/hierarchy3"/>
    <dgm:cxn modelId="{43E57A36-0746-4CE0-B17F-E543D067EF3A}" type="presOf" srcId="{5FE92736-CB65-4A82-B5D9-B32DFF1EEB40}" destId="{11A6C5E7-A6C9-46EB-8D38-5226693586F5}" srcOrd="1" destOrd="0" presId="urn:microsoft.com/office/officeart/2005/8/layout/hierarchy3"/>
    <dgm:cxn modelId="{83FA7737-4790-4D23-870E-2168DE129E3C}" type="presOf" srcId="{F8C3A698-229E-4DAD-8F97-BF2B613AE424}" destId="{3D5BAEE6-93FA-4162-8204-C36572832AC0}" srcOrd="0" destOrd="0" presId="urn:microsoft.com/office/officeart/2005/8/layout/hierarchy3"/>
    <dgm:cxn modelId="{35B10939-FCB4-406C-9285-A18728B0B3E3}" srcId="{F223A942-B864-4EDF-8709-CD6D60FC89CE}" destId="{5FE92736-CB65-4A82-B5D9-B32DFF1EEB40}" srcOrd="0" destOrd="0" parTransId="{3238B321-1B80-42C5-9625-A14AA562DF62}" sibTransId="{E74691BA-9433-4E68-863B-53F048884DA1}"/>
    <dgm:cxn modelId="{6E4C7A40-92A2-4C4D-AB7D-246B4A619050}" srcId="{0CA07061-011D-4D87-9969-F747C0047067}" destId="{C2D52C18-B02E-47D7-A808-D749ADAF5D3E}" srcOrd="2" destOrd="0" parTransId="{0BB17EBE-141A-482E-A3BC-0B7E4E298104}" sibTransId="{DDD5D2D5-D4B8-4C53-A115-8CFC4CF501D5}"/>
    <dgm:cxn modelId="{0FE52B5B-CCE8-43D5-9A59-42FE3644D893}" type="presOf" srcId="{5FE92736-CB65-4A82-B5D9-B32DFF1EEB40}" destId="{0E04C0E0-9BED-4BD3-9349-F7C9F34042D9}" srcOrd="0" destOrd="0" presId="urn:microsoft.com/office/officeart/2005/8/layout/hierarchy3"/>
    <dgm:cxn modelId="{3A26A043-A27A-478C-B0D5-DE7CC54F1A2E}" srcId="{0CA07061-011D-4D87-9969-F747C0047067}" destId="{567CFA39-25FD-4F99-B273-55822205E417}" srcOrd="3" destOrd="0" parTransId="{204D499E-A3B6-4CD9-A81B-04AFFAF5BE30}" sibTransId="{F8987298-D434-4EBC-9E45-A6EE8D31382A}"/>
    <dgm:cxn modelId="{6D33BE43-E626-4D36-9848-0AA1F6CF6376}" type="presOf" srcId="{1692AC4D-AE13-4392-B4B7-006AEE61B516}" destId="{2EB212BA-C3EF-42C7-A988-C9E5991B4B4D}" srcOrd="0" destOrd="0" presId="urn:microsoft.com/office/officeart/2005/8/layout/hierarchy3"/>
    <dgm:cxn modelId="{4496B464-0561-4DC8-8391-F438D8F334DA}" type="presOf" srcId="{0F9CC63F-44B9-4F3E-A5E3-7C94F40BE960}" destId="{36A308E4-BCA3-45E6-9FE6-92A39529E4A3}" srcOrd="0" destOrd="0" presId="urn:microsoft.com/office/officeart/2005/8/layout/hierarchy3"/>
    <dgm:cxn modelId="{6512B366-0D17-4908-A1EB-2A3F1D4299FA}" srcId="{7487E051-09FC-4D2F-A9D1-52AC92122F32}" destId="{E3E57477-FF67-4C78-822F-DEDA9AF1CD02}" srcOrd="2" destOrd="0" parTransId="{88D4B46A-3422-441E-A7FA-8124145CC970}" sibTransId="{22EF7C65-3783-429D-98CC-A92590229ADF}"/>
    <dgm:cxn modelId="{75CC2867-DC78-4055-8A0E-86D877B4D585}" type="presOf" srcId="{7487E051-09FC-4D2F-A9D1-52AC92122F32}" destId="{103B4E25-3B2D-4892-8B6C-A5748E6416C6}" srcOrd="0" destOrd="0" presId="urn:microsoft.com/office/officeart/2005/8/layout/hierarchy3"/>
    <dgm:cxn modelId="{6AD0116E-284E-459B-92E2-A69FBD9A5FB9}" srcId="{0CA07061-011D-4D87-9969-F747C0047067}" destId="{B30FD75D-6C50-4A33-851A-0CC8120E50D1}" srcOrd="0" destOrd="0" parTransId="{B77E02F7-17F4-44BF-BB5F-9CAF48720086}" sibTransId="{802FAC52-C480-47A6-BE7D-0BB4F7721E7F}"/>
    <dgm:cxn modelId="{8895534F-FA96-44B7-9A7C-2B3CE1B55436}" type="presOf" srcId="{45E5A9EF-289B-424D-9FF7-3BFFFB63D265}" destId="{883D37C7-3D87-49FD-969A-3DBFD36D46D8}" srcOrd="0" destOrd="0" presId="urn:microsoft.com/office/officeart/2005/8/layout/hierarchy3"/>
    <dgm:cxn modelId="{01A1594F-4B0E-4B6B-860A-3BFF8A11C53D}" type="presOf" srcId="{E7D23408-6866-47D0-8500-217BB94BB4B5}" destId="{A36A09A2-78F9-4AEB-8A14-D529EA69F9CA}" srcOrd="0" destOrd="0" presId="urn:microsoft.com/office/officeart/2005/8/layout/hierarchy3"/>
    <dgm:cxn modelId="{8A5ED86F-73CC-45BE-9FF3-1ADE38EC990B}" type="presOf" srcId="{BA6EE99E-388D-4E22-8752-9E736C71D508}" destId="{29585FF2-CE10-455A-9571-616B84C82C83}" srcOrd="0" destOrd="0" presId="urn:microsoft.com/office/officeart/2005/8/layout/hierarchy3"/>
    <dgm:cxn modelId="{E30D0271-0E10-4FD6-83CF-ED4B41EECE04}" type="presOf" srcId="{49B0D6C6-DD33-40D3-AA2A-EB5EF9728BCE}" destId="{3EBDCE7E-0F8B-4D1F-BA12-50015F1FE8DB}" srcOrd="0" destOrd="0" presId="urn:microsoft.com/office/officeart/2005/8/layout/hierarchy3"/>
    <dgm:cxn modelId="{E81D1E72-AC81-44DC-9983-CAE3E4C98535}" srcId="{F223A942-B864-4EDF-8709-CD6D60FC89CE}" destId="{7487E051-09FC-4D2F-A9D1-52AC92122F32}" srcOrd="1" destOrd="0" parTransId="{190D2B51-97EE-4E44-B6A0-1C7BDD5F04E3}" sibTransId="{C6023359-2CDA-481F-8AFC-1FBFA1C7C1E5}"/>
    <dgm:cxn modelId="{4164C757-0FEA-465C-9F01-BF66D4AEC759}" type="presOf" srcId="{F83AC419-3D35-45D8-BE9C-05BCE2B7DD0C}" destId="{C87A65D6-C68A-4A8F-A9C2-BC33FC2EF37A}" srcOrd="0" destOrd="0" presId="urn:microsoft.com/office/officeart/2005/8/layout/hierarchy3"/>
    <dgm:cxn modelId="{8C3AAA7A-FB51-4553-A72F-67815EAE4778}" type="presOf" srcId="{2B8F9842-3F38-4448-9C02-4F7C81FE1ABE}" destId="{844653BF-237B-4607-BDCD-9A2181559BB4}" srcOrd="0" destOrd="0" presId="urn:microsoft.com/office/officeart/2005/8/layout/hierarchy3"/>
    <dgm:cxn modelId="{C4816F7E-7E80-4E15-AA4D-14AF1BA2A62C}" srcId="{5FE92736-CB65-4A82-B5D9-B32DFF1EEB40}" destId="{6F78F025-418F-41DC-A47D-5E0AB98C43DF}" srcOrd="1" destOrd="0" parTransId="{1692AC4D-AE13-4392-B4B7-006AEE61B516}" sibTransId="{01DFA799-A14C-4123-83C1-3E9DBD215E26}"/>
    <dgm:cxn modelId="{50888580-7E2C-4C51-AFCA-00D911A8DD94}" type="presOf" srcId="{09C40096-B7B6-4548-BA02-C2E99057D53C}" destId="{D17D4E87-5B17-454B-B47E-1EC485357A47}" srcOrd="0" destOrd="0" presId="urn:microsoft.com/office/officeart/2005/8/layout/hierarchy3"/>
    <dgm:cxn modelId="{85C60684-5E96-46C1-AE00-BBF4647E5292}" srcId="{5FE92736-CB65-4A82-B5D9-B32DFF1EEB40}" destId="{F8C3A698-229E-4DAD-8F97-BF2B613AE424}" srcOrd="2" destOrd="0" parTransId="{B9BE1CF4-6AC7-49D8-8D66-4F1E4E3E59CE}" sibTransId="{95E20D65-72DD-4490-9547-C9AC3C7E2776}"/>
    <dgm:cxn modelId="{4F394089-6DCF-42AC-9E14-B98497F4EAC1}" type="presOf" srcId="{0CA07061-011D-4D87-9969-F747C0047067}" destId="{A92B44E3-645E-40B6-82EA-3CBB1FF87A79}" srcOrd="0" destOrd="0" presId="urn:microsoft.com/office/officeart/2005/8/layout/hierarchy3"/>
    <dgm:cxn modelId="{54FBA88F-F60D-4118-A47F-CEF6C6B51F72}" type="presOf" srcId="{6F78F025-418F-41DC-A47D-5E0AB98C43DF}" destId="{72393782-3B63-41C3-9387-51E6BC9CAB03}" srcOrd="0" destOrd="0" presId="urn:microsoft.com/office/officeart/2005/8/layout/hierarchy3"/>
    <dgm:cxn modelId="{793B6091-16C2-422A-B826-EA8A70DB763F}" type="presOf" srcId="{0CA07061-011D-4D87-9969-F747C0047067}" destId="{5B742B49-9F18-40EE-9C3D-27A4A5A6CAD1}" srcOrd="1" destOrd="0" presId="urn:microsoft.com/office/officeart/2005/8/layout/hierarchy3"/>
    <dgm:cxn modelId="{4551AE91-0290-4B7E-8608-53B486408EB6}" type="presOf" srcId="{B9BE1CF4-6AC7-49D8-8D66-4F1E4E3E59CE}" destId="{49B8244D-091D-4130-AD1A-9C0DA2329E95}" srcOrd="0" destOrd="0" presId="urn:microsoft.com/office/officeart/2005/8/layout/hierarchy3"/>
    <dgm:cxn modelId="{4942F191-BCAD-424C-A7DA-E8B149F396FE}" srcId="{7487E051-09FC-4D2F-A9D1-52AC92122F32}" destId="{1C95FDDC-0E99-401D-934A-79A70CCA6993}" srcOrd="1" destOrd="0" parTransId="{BA6EE99E-388D-4E22-8752-9E736C71D508}" sibTransId="{EB1AB65C-44E3-46DC-80FD-BBBECAEB7600}"/>
    <dgm:cxn modelId="{0EE4EF9B-702C-437B-8952-859D47C6115E}" type="presOf" srcId="{D12A8047-B84D-42AA-BE4E-F5FCD01897E0}" destId="{8E786312-B324-40B1-80F5-4B1D301B8B48}" srcOrd="0" destOrd="0" presId="urn:microsoft.com/office/officeart/2005/8/layout/hierarchy3"/>
    <dgm:cxn modelId="{FE9A22A2-F3B3-44B0-AB5E-5BD2C88DAD44}" type="presOf" srcId="{567CFA39-25FD-4F99-B273-55822205E417}" destId="{C1675759-36E8-4DFD-9924-4595E3C4C82B}" srcOrd="0" destOrd="0" presId="urn:microsoft.com/office/officeart/2005/8/layout/hierarchy3"/>
    <dgm:cxn modelId="{DC57A0A6-CDB1-4E5D-87F5-5313D4C91ABB}" srcId="{7487E051-09FC-4D2F-A9D1-52AC92122F32}" destId="{E7D23408-6866-47D0-8500-217BB94BB4B5}" srcOrd="0" destOrd="0" parTransId="{0F9CC63F-44B9-4F3E-A5E3-7C94F40BE960}" sibTransId="{8CF09721-D772-4C30-A43B-D5A8FC79B5C0}"/>
    <dgm:cxn modelId="{FA606EA8-36E1-4BF6-8546-03A30DF07113}" type="presOf" srcId="{204D499E-A3B6-4CD9-A81B-04AFFAF5BE30}" destId="{D47EEBBA-536A-44A1-87AA-4B1D3201D0EA}" srcOrd="0" destOrd="0" presId="urn:microsoft.com/office/officeart/2005/8/layout/hierarchy3"/>
    <dgm:cxn modelId="{3B356CAB-A5F4-451F-AD16-53D1C352F03D}" srcId="{5FE92736-CB65-4A82-B5D9-B32DFF1EEB40}" destId="{49B0D6C6-DD33-40D3-AA2A-EB5EF9728BCE}" srcOrd="0" destOrd="0" parTransId="{D12A8047-B84D-42AA-BE4E-F5FCD01897E0}" sibTransId="{8271F077-6001-4C69-8948-F234FF409CD5}"/>
    <dgm:cxn modelId="{8A255CC5-0F62-499D-9F82-6CC84675BD3F}" type="presOf" srcId="{88D4B46A-3422-441E-A7FA-8124145CC970}" destId="{5ED4B901-EA33-4556-9299-6551FA863A28}" srcOrd="0" destOrd="0" presId="urn:microsoft.com/office/officeart/2005/8/layout/hierarchy3"/>
    <dgm:cxn modelId="{595762C7-28DB-466E-972C-E716F3F957FD}" type="presOf" srcId="{F223A942-B864-4EDF-8709-CD6D60FC89CE}" destId="{1E43AAC5-A8A6-447D-B4F3-FBC8B0B49C83}" srcOrd="0" destOrd="0" presId="urn:microsoft.com/office/officeart/2005/8/layout/hierarchy3"/>
    <dgm:cxn modelId="{8C8E54D2-A383-49F3-8184-CF43BD10182C}" srcId="{7487E051-09FC-4D2F-A9D1-52AC92122F32}" destId="{F83AC419-3D35-45D8-BE9C-05BCE2B7DD0C}" srcOrd="3" destOrd="0" parTransId="{45E5A9EF-289B-424D-9FF7-3BFFFB63D265}" sibTransId="{B7F4CBCA-CF58-40CC-BB81-4A2BD4887CC3}"/>
    <dgm:cxn modelId="{6CFB67D5-6674-4CA4-BF40-828DBF76E08F}" srcId="{F223A942-B864-4EDF-8709-CD6D60FC89CE}" destId="{0CA07061-011D-4D87-9969-F747C0047067}" srcOrd="2" destOrd="0" parTransId="{D49A9D34-4528-4DCC-949F-598FCCBB4D85}" sibTransId="{E4B55D62-4E1D-4206-B553-99029DF56E6F}"/>
    <dgm:cxn modelId="{70B45ED6-7A61-4EE1-8848-B9C5968C8BCD}" srcId="{5FE92736-CB65-4A82-B5D9-B32DFF1EEB40}" destId="{09C40096-B7B6-4548-BA02-C2E99057D53C}" srcOrd="3" destOrd="0" parTransId="{2B8F9842-3F38-4448-9C02-4F7C81FE1ABE}" sibTransId="{AEDE4419-10AD-4B65-B621-EEECC1AD89E4}"/>
    <dgm:cxn modelId="{F43446DD-5AEE-4390-9DE1-CFFFB5D5357C}" srcId="{0CA07061-011D-4D87-9969-F747C0047067}" destId="{EC35A0BB-5B87-4F8B-8D2C-AADB3EE5527B}" srcOrd="1" destOrd="0" parTransId="{6502810A-37EA-4F7A-A200-03181D945E5E}" sibTransId="{14302E4C-6FC9-40CB-908A-AAFF52E4737A}"/>
    <dgm:cxn modelId="{3D230CE1-5BE7-4668-A6FD-6C664E9838AB}" type="presOf" srcId="{6502810A-37EA-4F7A-A200-03181D945E5E}" destId="{731214D0-ED02-49B0-8D9E-9E6BF56E6566}" srcOrd="0" destOrd="0" presId="urn:microsoft.com/office/officeart/2005/8/layout/hierarchy3"/>
    <dgm:cxn modelId="{CA288BE2-2910-4D67-A59E-C1394914A7AE}" type="presOf" srcId="{EC35A0BB-5B87-4F8B-8D2C-AADB3EE5527B}" destId="{9A301492-F470-4EBB-9982-1E18E342BFF6}" srcOrd="0" destOrd="0" presId="urn:microsoft.com/office/officeart/2005/8/layout/hierarchy3"/>
    <dgm:cxn modelId="{E58114EA-A6C4-4F82-93A9-2C62FD968447}" type="presOf" srcId="{B30FD75D-6C50-4A33-851A-0CC8120E50D1}" destId="{0C8C5DC5-2E65-4162-BF10-4F4F580F6179}" srcOrd="0" destOrd="0" presId="urn:microsoft.com/office/officeart/2005/8/layout/hierarchy3"/>
    <dgm:cxn modelId="{A34565EA-81B9-42A3-810B-952200322797}" type="presOf" srcId="{C2D52C18-B02E-47D7-A808-D749ADAF5D3E}" destId="{F6D2F9CA-E0D8-4FBD-B21A-BBE75CF57A25}" srcOrd="0" destOrd="0" presId="urn:microsoft.com/office/officeart/2005/8/layout/hierarchy3"/>
    <dgm:cxn modelId="{2EA6F3EC-5708-4071-9054-D3D0E3D6E410}" type="presOf" srcId="{B77E02F7-17F4-44BF-BB5F-9CAF48720086}" destId="{11630ADF-F392-4511-8341-EB4BBB4E7271}" srcOrd="0" destOrd="0" presId="urn:microsoft.com/office/officeart/2005/8/layout/hierarchy3"/>
    <dgm:cxn modelId="{98E030F9-4DB4-464E-9B25-78C976B65C3C}" type="presOf" srcId="{1C95FDDC-0E99-401D-934A-79A70CCA6993}" destId="{59780FDA-EEF6-40D9-8753-E394A05127D5}" srcOrd="0" destOrd="0" presId="urn:microsoft.com/office/officeart/2005/8/layout/hierarchy3"/>
    <dgm:cxn modelId="{EF7825FC-783D-4AEE-9EFD-33C4362A1715}" type="presOf" srcId="{7487E051-09FC-4D2F-A9D1-52AC92122F32}" destId="{F43CAE22-437D-42E7-BCE3-23AD87C26FC8}" srcOrd="1" destOrd="0" presId="urn:microsoft.com/office/officeart/2005/8/layout/hierarchy3"/>
    <dgm:cxn modelId="{6D92AA9E-5721-40D3-B4D3-8A1794D8A6AF}" type="presParOf" srcId="{1E43AAC5-A8A6-447D-B4F3-FBC8B0B49C83}" destId="{77319338-9FCD-4196-9CF0-503349DD02A3}" srcOrd="0" destOrd="0" presId="urn:microsoft.com/office/officeart/2005/8/layout/hierarchy3"/>
    <dgm:cxn modelId="{0CE21B2B-5B45-454F-AA34-83D2BAABF627}" type="presParOf" srcId="{77319338-9FCD-4196-9CF0-503349DD02A3}" destId="{2D39654D-5203-40AF-B878-5B56D762FCC3}" srcOrd="0" destOrd="0" presId="urn:microsoft.com/office/officeart/2005/8/layout/hierarchy3"/>
    <dgm:cxn modelId="{C90D9978-0877-4ADA-A0D9-C3461430C0A9}" type="presParOf" srcId="{2D39654D-5203-40AF-B878-5B56D762FCC3}" destId="{0E04C0E0-9BED-4BD3-9349-F7C9F34042D9}" srcOrd="0" destOrd="0" presId="urn:microsoft.com/office/officeart/2005/8/layout/hierarchy3"/>
    <dgm:cxn modelId="{58EC729B-3173-41FC-ACEC-7BA51438596F}" type="presParOf" srcId="{2D39654D-5203-40AF-B878-5B56D762FCC3}" destId="{11A6C5E7-A6C9-46EB-8D38-5226693586F5}" srcOrd="1" destOrd="0" presId="urn:microsoft.com/office/officeart/2005/8/layout/hierarchy3"/>
    <dgm:cxn modelId="{305CADB6-7DBE-425B-AC4E-E150C5A0277F}" type="presParOf" srcId="{77319338-9FCD-4196-9CF0-503349DD02A3}" destId="{16B33E7C-3F5E-4517-A669-73F881BC00CF}" srcOrd="1" destOrd="0" presId="urn:microsoft.com/office/officeart/2005/8/layout/hierarchy3"/>
    <dgm:cxn modelId="{E00BEDB2-8D01-4367-A054-4CFDA512D2EB}" type="presParOf" srcId="{16B33E7C-3F5E-4517-A669-73F881BC00CF}" destId="{8E786312-B324-40B1-80F5-4B1D301B8B48}" srcOrd="0" destOrd="0" presId="urn:microsoft.com/office/officeart/2005/8/layout/hierarchy3"/>
    <dgm:cxn modelId="{D3DA1E76-F9CD-47A9-A96E-E23BAA1A7D66}" type="presParOf" srcId="{16B33E7C-3F5E-4517-A669-73F881BC00CF}" destId="{3EBDCE7E-0F8B-4D1F-BA12-50015F1FE8DB}" srcOrd="1" destOrd="0" presId="urn:microsoft.com/office/officeart/2005/8/layout/hierarchy3"/>
    <dgm:cxn modelId="{5D590DE0-E6C3-4F3A-8C0B-F407CA336DEC}" type="presParOf" srcId="{16B33E7C-3F5E-4517-A669-73F881BC00CF}" destId="{2EB212BA-C3EF-42C7-A988-C9E5991B4B4D}" srcOrd="2" destOrd="0" presId="urn:microsoft.com/office/officeart/2005/8/layout/hierarchy3"/>
    <dgm:cxn modelId="{EE7C49D6-6B3C-49F3-AFB2-E24B0BBB4E53}" type="presParOf" srcId="{16B33E7C-3F5E-4517-A669-73F881BC00CF}" destId="{72393782-3B63-41C3-9387-51E6BC9CAB03}" srcOrd="3" destOrd="0" presId="urn:microsoft.com/office/officeart/2005/8/layout/hierarchy3"/>
    <dgm:cxn modelId="{7B19F8F2-A65D-4974-A1B6-C1CD5B67C2CE}" type="presParOf" srcId="{16B33E7C-3F5E-4517-A669-73F881BC00CF}" destId="{49B8244D-091D-4130-AD1A-9C0DA2329E95}" srcOrd="4" destOrd="0" presId="urn:microsoft.com/office/officeart/2005/8/layout/hierarchy3"/>
    <dgm:cxn modelId="{39D825CD-F210-47D0-A2F8-A55CEB474914}" type="presParOf" srcId="{16B33E7C-3F5E-4517-A669-73F881BC00CF}" destId="{3D5BAEE6-93FA-4162-8204-C36572832AC0}" srcOrd="5" destOrd="0" presId="urn:microsoft.com/office/officeart/2005/8/layout/hierarchy3"/>
    <dgm:cxn modelId="{AF47C4DA-99D2-4104-A4CA-F166FC0E1E37}" type="presParOf" srcId="{16B33E7C-3F5E-4517-A669-73F881BC00CF}" destId="{844653BF-237B-4607-BDCD-9A2181559BB4}" srcOrd="6" destOrd="0" presId="urn:microsoft.com/office/officeart/2005/8/layout/hierarchy3"/>
    <dgm:cxn modelId="{1718CDF7-918D-4FC2-9003-E329B58080FF}" type="presParOf" srcId="{16B33E7C-3F5E-4517-A669-73F881BC00CF}" destId="{D17D4E87-5B17-454B-B47E-1EC485357A47}" srcOrd="7" destOrd="0" presId="urn:microsoft.com/office/officeart/2005/8/layout/hierarchy3"/>
    <dgm:cxn modelId="{B7F51E9E-F51B-4E08-A594-A855564BDFAA}" type="presParOf" srcId="{1E43AAC5-A8A6-447D-B4F3-FBC8B0B49C83}" destId="{8929220A-9A02-4CBA-866B-A9EE722F4AAE}" srcOrd="1" destOrd="0" presId="urn:microsoft.com/office/officeart/2005/8/layout/hierarchy3"/>
    <dgm:cxn modelId="{C6748E8D-EC0E-4687-B133-BA3C7801FF5F}" type="presParOf" srcId="{8929220A-9A02-4CBA-866B-A9EE722F4AAE}" destId="{1061ECFB-7800-4A04-B876-6EC8491C08A4}" srcOrd="0" destOrd="0" presId="urn:microsoft.com/office/officeart/2005/8/layout/hierarchy3"/>
    <dgm:cxn modelId="{74D3A264-9419-4A67-8C68-0E39ADB4644C}" type="presParOf" srcId="{1061ECFB-7800-4A04-B876-6EC8491C08A4}" destId="{103B4E25-3B2D-4892-8B6C-A5748E6416C6}" srcOrd="0" destOrd="0" presId="urn:microsoft.com/office/officeart/2005/8/layout/hierarchy3"/>
    <dgm:cxn modelId="{535D76AB-3098-4420-B177-2EE431EBFADE}" type="presParOf" srcId="{1061ECFB-7800-4A04-B876-6EC8491C08A4}" destId="{F43CAE22-437D-42E7-BCE3-23AD87C26FC8}" srcOrd="1" destOrd="0" presId="urn:microsoft.com/office/officeart/2005/8/layout/hierarchy3"/>
    <dgm:cxn modelId="{0126E946-C0D0-4E08-9CA9-619DAC583E25}" type="presParOf" srcId="{8929220A-9A02-4CBA-866B-A9EE722F4AAE}" destId="{A8068FFA-090D-4847-B726-9ED278708998}" srcOrd="1" destOrd="0" presId="urn:microsoft.com/office/officeart/2005/8/layout/hierarchy3"/>
    <dgm:cxn modelId="{7F57996D-FF88-4FE6-81F1-BB9F4BB6525D}" type="presParOf" srcId="{A8068FFA-090D-4847-B726-9ED278708998}" destId="{36A308E4-BCA3-45E6-9FE6-92A39529E4A3}" srcOrd="0" destOrd="0" presId="urn:microsoft.com/office/officeart/2005/8/layout/hierarchy3"/>
    <dgm:cxn modelId="{769FC4AD-7C40-41F6-BFD0-00E181642690}" type="presParOf" srcId="{A8068FFA-090D-4847-B726-9ED278708998}" destId="{A36A09A2-78F9-4AEB-8A14-D529EA69F9CA}" srcOrd="1" destOrd="0" presId="urn:microsoft.com/office/officeart/2005/8/layout/hierarchy3"/>
    <dgm:cxn modelId="{7D65CC68-5E6D-430A-BD06-57CCDB2BB526}" type="presParOf" srcId="{A8068FFA-090D-4847-B726-9ED278708998}" destId="{29585FF2-CE10-455A-9571-616B84C82C83}" srcOrd="2" destOrd="0" presId="urn:microsoft.com/office/officeart/2005/8/layout/hierarchy3"/>
    <dgm:cxn modelId="{1D28A36B-481C-42B5-A1A4-ACB4753ABB32}" type="presParOf" srcId="{A8068FFA-090D-4847-B726-9ED278708998}" destId="{59780FDA-EEF6-40D9-8753-E394A05127D5}" srcOrd="3" destOrd="0" presId="urn:microsoft.com/office/officeart/2005/8/layout/hierarchy3"/>
    <dgm:cxn modelId="{2FFB9FBC-C526-4F6E-80C4-B6138238A61A}" type="presParOf" srcId="{A8068FFA-090D-4847-B726-9ED278708998}" destId="{5ED4B901-EA33-4556-9299-6551FA863A28}" srcOrd="4" destOrd="0" presId="urn:microsoft.com/office/officeart/2005/8/layout/hierarchy3"/>
    <dgm:cxn modelId="{D25CBAFE-EDCB-42C5-A0DC-9043CED56D9C}" type="presParOf" srcId="{A8068FFA-090D-4847-B726-9ED278708998}" destId="{6E660430-41F6-4725-A4C5-3F76C709EF36}" srcOrd="5" destOrd="0" presId="urn:microsoft.com/office/officeart/2005/8/layout/hierarchy3"/>
    <dgm:cxn modelId="{2035737E-A247-4DBC-98C1-2BE9B224E31F}" type="presParOf" srcId="{A8068FFA-090D-4847-B726-9ED278708998}" destId="{883D37C7-3D87-49FD-969A-3DBFD36D46D8}" srcOrd="6" destOrd="0" presId="urn:microsoft.com/office/officeart/2005/8/layout/hierarchy3"/>
    <dgm:cxn modelId="{123578EC-9E6A-4312-950E-1982A067170A}" type="presParOf" srcId="{A8068FFA-090D-4847-B726-9ED278708998}" destId="{C87A65D6-C68A-4A8F-A9C2-BC33FC2EF37A}" srcOrd="7" destOrd="0" presId="urn:microsoft.com/office/officeart/2005/8/layout/hierarchy3"/>
    <dgm:cxn modelId="{A609D8F8-CC42-411F-913D-CCDC6F4969A1}" type="presParOf" srcId="{1E43AAC5-A8A6-447D-B4F3-FBC8B0B49C83}" destId="{5483F134-7D53-4530-9529-21A6FB585912}" srcOrd="2" destOrd="0" presId="urn:microsoft.com/office/officeart/2005/8/layout/hierarchy3"/>
    <dgm:cxn modelId="{2650B351-086D-4B0F-8F41-2D62455B9F66}" type="presParOf" srcId="{5483F134-7D53-4530-9529-21A6FB585912}" destId="{41F02D9A-6919-4270-BB73-C130C1EFE446}" srcOrd="0" destOrd="0" presId="urn:microsoft.com/office/officeart/2005/8/layout/hierarchy3"/>
    <dgm:cxn modelId="{0FBBF83C-CB6E-4FAD-8DC2-31F93747C06D}" type="presParOf" srcId="{41F02D9A-6919-4270-BB73-C130C1EFE446}" destId="{A92B44E3-645E-40B6-82EA-3CBB1FF87A79}" srcOrd="0" destOrd="0" presId="urn:microsoft.com/office/officeart/2005/8/layout/hierarchy3"/>
    <dgm:cxn modelId="{6C192017-D821-430E-A415-8B12E3ACB56A}" type="presParOf" srcId="{41F02D9A-6919-4270-BB73-C130C1EFE446}" destId="{5B742B49-9F18-40EE-9C3D-27A4A5A6CAD1}" srcOrd="1" destOrd="0" presId="urn:microsoft.com/office/officeart/2005/8/layout/hierarchy3"/>
    <dgm:cxn modelId="{2A026C9C-7A94-42D3-854E-CB76DD9A2BBB}" type="presParOf" srcId="{5483F134-7D53-4530-9529-21A6FB585912}" destId="{53099633-43C5-4F7E-98AC-2D723C0FDE67}" srcOrd="1" destOrd="0" presId="urn:microsoft.com/office/officeart/2005/8/layout/hierarchy3"/>
    <dgm:cxn modelId="{766CBF52-69F7-472B-ACD8-E5FD1F3D2580}" type="presParOf" srcId="{53099633-43C5-4F7E-98AC-2D723C0FDE67}" destId="{11630ADF-F392-4511-8341-EB4BBB4E7271}" srcOrd="0" destOrd="0" presId="urn:microsoft.com/office/officeart/2005/8/layout/hierarchy3"/>
    <dgm:cxn modelId="{9581C10F-9479-4E3E-A128-7CBF84FDB76E}" type="presParOf" srcId="{53099633-43C5-4F7E-98AC-2D723C0FDE67}" destId="{0C8C5DC5-2E65-4162-BF10-4F4F580F6179}" srcOrd="1" destOrd="0" presId="urn:microsoft.com/office/officeart/2005/8/layout/hierarchy3"/>
    <dgm:cxn modelId="{39E64DC5-DF17-4CCD-82CF-8A27BE970215}" type="presParOf" srcId="{53099633-43C5-4F7E-98AC-2D723C0FDE67}" destId="{731214D0-ED02-49B0-8D9E-9E6BF56E6566}" srcOrd="2" destOrd="0" presId="urn:microsoft.com/office/officeart/2005/8/layout/hierarchy3"/>
    <dgm:cxn modelId="{643625F2-F12D-4C8E-836D-BBBB5868F525}" type="presParOf" srcId="{53099633-43C5-4F7E-98AC-2D723C0FDE67}" destId="{9A301492-F470-4EBB-9982-1E18E342BFF6}" srcOrd="3" destOrd="0" presId="urn:microsoft.com/office/officeart/2005/8/layout/hierarchy3"/>
    <dgm:cxn modelId="{24E11A29-B39F-43BC-ACCC-5A7CF9B802E2}" type="presParOf" srcId="{53099633-43C5-4F7E-98AC-2D723C0FDE67}" destId="{9C467607-81C3-432A-9BC3-C3F175A1969E}" srcOrd="4" destOrd="0" presId="urn:microsoft.com/office/officeart/2005/8/layout/hierarchy3"/>
    <dgm:cxn modelId="{A5EBBE65-EE01-4820-AB7D-2BB4DFD2F6CA}" type="presParOf" srcId="{53099633-43C5-4F7E-98AC-2D723C0FDE67}" destId="{F6D2F9CA-E0D8-4FBD-B21A-BBE75CF57A25}" srcOrd="5" destOrd="0" presId="urn:microsoft.com/office/officeart/2005/8/layout/hierarchy3"/>
    <dgm:cxn modelId="{909F70FA-0DB4-4C60-929E-6A28E2254319}" type="presParOf" srcId="{53099633-43C5-4F7E-98AC-2D723C0FDE67}" destId="{D47EEBBA-536A-44A1-87AA-4B1D3201D0EA}" srcOrd="6" destOrd="0" presId="urn:microsoft.com/office/officeart/2005/8/layout/hierarchy3"/>
    <dgm:cxn modelId="{2E1F6D35-5438-46BD-BF63-96363D95C9C0}" type="presParOf" srcId="{53099633-43C5-4F7E-98AC-2D723C0FDE67}" destId="{C1675759-36E8-4DFD-9924-4595E3C4C82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BDD5141-6355-45DE-AD48-030557A1B4DC}" type="doc">
      <dgm:prSet loTypeId="urn:microsoft.com/office/officeart/2005/8/layout/vList3" loCatId="list" qsTypeId="urn:microsoft.com/office/officeart/2005/8/quickstyle/simple1" qsCatId="simple" csTypeId="urn:microsoft.com/office/officeart/2005/8/colors/accent1_2" csCatId="accent1" phldr="1"/>
      <dgm:spPr/>
    </dgm:pt>
    <dgm:pt modelId="{7810A509-34FD-4555-8027-E534C93925A2}">
      <dgm:prSet phldrT="[Text]" custT="1"/>
      <dgm:spPr/>
      <dgm:t>
        <a:bodyPr/>
        <a:lstStyle/>
        <a:p>
          <a:pPr algn="l"/>
          <a:r>
            <a:rPr lang="en-US" sz="2400" dirty="0">
              <a:effectLst/>
              <a:latin typeface="Calibri" panose="020F0502020204030204" pitchFamily="34" charset="0"/>
              <a:ea typeface="Calibri" panose="020F0502020204030204" pitchFamily="34" charset="0"/>
              <a:cs typeface="Calibri" panose="020F0502020204030204" pitchFamily="34" charset="0"/>
            </a:rPr>
            <a:t>On July 8, 2021 </a:t>
          </a:r>
          <a:r>
            <a:rPr lang="en-US" sz="2400" dirty="0">
              <a:latin typeface="Calibri" panose="020F0502020204030204" pitchFamily="34" charset="0"/>
              <a:cs typeface="Calibri" panose="020F0502020204030204" pitchFamily="34" charset="0"/>
            </a:rPr>
            <a:t>a draft of Rule 1210 was published</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2400" dirty="0">
              <a:effectLst/>
              <a:latin typeface="Calibri" panose="020F0502020204030204" pitchFamily="34" charset="0"/>
              <a:ea typeface="Calibri" panose="020F0502020204030204" pitchFamily="34" charset="0"/>
              <a:cs typeface="Calibri" panose="020F0502020204030204" pitchFamily="34" charset="0"/>
            </a:rPr>
            <a:t>A virtual public meeting was scheduled</a:t>
          </a:r>
          <a:endParaRPr lang="en-US" sz="2400" dirty="0">
            <a:latin typeface="Calibri" panose="020F0502020204030204" pitchFamily="34" charset="0"/>
            <a:cs typeface="Calibri" panose="020F0502020204030204" pitchFamily="34" charset="0"/>
          </a:endParaRPr>
        </a:p>
      </dgm:t>
    </dgm:pt>
    <dgm:pt modelId="{8BCBC8E5-A056-4EFD-AC55-3DC95B16EB33}" type="parTrans" cxnId="{BAC6AB0E-FCFE-49E5-A37B-B9FEA1376E6F}">
      <dgm:prSet/>
      <dgm:spPr/>
      <dgm:t>
        <a:bodyPr/>
        <a:lstStyle/>
        <a:p>
          <a:endParaRPr lang="en-US"/>
        </a:p>
      </dgm:t>
    </dgm:pt>
    <dgm:pt modelId="{5604708F-438E-480F-A515-E7BCC279971F}" type="sibTrans" cxnId="{BAC6AB0E-FCFE-49E5-A37B-B9FEA1376E6F}">
      <dgm:prSet/>
      <dgm:spPr/>
      <dgm:t>
        <a:bodyPr/>
        <a:lstStyle/>
        <a:p>
          <a:endParaRPr lang="en-US"/>
        </a:p>
      </dgm:t>
    </dgm:pt>
    <dgm:pt modelId="{93B6CB16-D0BA-45B6-9B93-C1D931BD4904}">
      <dgm:prSet phldrT="[Text]" custT="1"/>
      <dgm:spPr/>
      <dgm:t>
        <a:bodyPr/>
        <a:lstStyle/>
        <a:p>
          <a:pPr algn="l"/>
          <a:r>
            <a:rPr lang="en-US" sz="2400" dirty="0">
              <a:latin typeface="Calibri" panose="020F0502020204030204" pitchFamily="34" charset="0"/>
              <a:cs typeface="Calibri" panose="020F0502020204030204" pitchFamily="34" charset="0"/>
            </a:rPr>
            <a:t>District reached out to multiple organizations, community partners, regulated community, and members of the public</a:t>
          </a:r>
        </a:p>
      </dgm:t>
    </dgm:pt>
    <dgm:pt modelId="{47D9549C-FEA2-433D-A0F2-60C589018F5C}" type="parTrans" cxnId="{9612381F-543A-47CC-AF99-D0BBE0599D04}">
      <dgm:prSet/>
      <dgm:spPr/>
      <dgm:t>
        <a:bodyPr/>
        <a:lstStyle/>
        <a:p>
          <a:endParaRPr lang="en-US"/>
        </a:p>
      </dgm:t>
    </dgm:pt>
    <dgm:pt modelId="{E116D46C-E3E0-4834-96D9-D6B7BC0297D7}" type="sibTrans" cxnId="{9612381F-543A-47CC-AF99-D0BBE0599D04}">
      <dgm:prSet/>
      <dgm:spPr/>
      <dgm:t>
        <a:bodyPr/>
        <a:lstStyle/>
        <a:p>
          <a:endParaRPr lang="en-US"/>
        </a:p>
      </dgm:t>
    </dgm:pt>
    <dgm:pt modelId="{F7711D2D-E37D-4CBC-B077-3D564154897B}">
      <dgm:prSet phldrT="[Text]" custT="1"/>
      <dgm:spPr/>
      <dgm:t>
        <a:bodyPr/>
        <a:lstStyle/>
        <a:p>
          <a:pPr algn="l"/>
          <a:r>
            <a:rPr lang="en-US" sz="2400" dirty="0">
              <a:effectLst/>
              <a:latin typeface="Calibri" panose="020F0502020204030204" pitchFamily="34" charset="0"/>
              <a:ea typeface="Calibri" panose="020F0502020204030204" pitchFamily="34" charset="0"/>
              <a:cs typeface="Calibri" panose="020F0502020204030204" pitchFamily="34" charset="0"/>
            </a:rPr>
            <a:t>On August 5, 2021 virtual public meeting was held</a:t>
          </a:r>
        </a:p>
        <a:p>
          <a:pPr algn="l"/>
          <a:r>
            <a:rPr lang="en-US" sz="2400" dirty="0">
              <a:effectLst/>
              <a:latin typeface="Calibri" panose="020F0502020204030204" pitchFamily="34" charset="0"/>
              <a:ea typeface="Calibri" panose="020F0502020204030204" pitchFamily="34" charset="0"/>
              <a:cs typeface="Calibri" panose="020F0502020204030204" pitchFamily="34" charset="0"/>
            </a:rPr>
            <a:t>Spanish interpretation services were provided</a:t>
          </a:r>
        </a:p>
        <a:p>
          <a:pPr algn="l"/>
          <a:r>
            <a:rPr lang="en-US" sz="2400" dirty="0">
              <a:effectLst/>
              <a:latin typeface="Calibri" panose="020F0502020204030204" pitchFamily="34" charset="0"/>
              <a:ea typeface="Calibri" panose="020F0502020204030204" pitchFamily="34" charset="0"/>
              <a:cs typeface="Calibri" panose="020F0502020204030204" pitchFamily="34" charset="0"/>
            </a:rPr>
            <a:t>The meeting is available on the District’s YouTube Channel</a:t>
          </a:r>
          <a:endParaRPr lang="en-US" sz="2400" dirty="0">
            <a:latin typeface="Calibri" panose="020F0502020204030204" pitchFamily="34" charset="0"/>
            <a:cs typeface="Calibri" panose="020F0502020204030204" pitchFamily="34" charset="0"/>
          </a:endParaRPr>
        </a:p>
      </dgm:t>
    </dgm:pt>
    <dgm:pt modelId="{D03B681F-E43A-4D03-89FC-300F25B54CC8}" type="parTrans" cxnId="{C0ABFF6B-9C6B-4D0A-9A6D-8DFA071A0311}">
      <dgm:prSet/>
      <dgm:spPr/>
      <dgm:t>
        <a:bodyPr/>
        <a:lstStyle/>
        <a:p>
          <a:endParaRPr lang="en-US"/>
        </a:p>
      </dgm:t>
    </dgm:pt>
    <dgm:pt modelId="{40C5F213-1443-4D81-B060-33EFEEAE6BAF}" type="sibTrans" cxnId="{C0ABFF6B-9C6B-4D0A-9A6D-8DFA071A0311}">
      <dgm:prSet/>
      <dgm:spPr/>
      <dgm:t>
        <a:bodyPr/>
        <a:lstStyle/>
        <a:p>
          <a:endParaRPr lang="en-US"/>
        </a:p>
      </dgm:t>
    </dgm:pt>
    <dgm:pt modelId="{8C0D2681-EC9A-4386-A4B8-0A449E9130A7}" type="pres">
      <dgm:prSet presAssocID="{CBDD5141-6355-45DE-AD48-030557A1B4DC}" presName="linearFlow" presStyleCnt="0">
        <dgm:presLayoutVars>
          <dgm:dir/>
          <dgm:resizeHandles val="exact"/>
        </dgm:presLayoutVars>
      </dgm:prSet>
      <dgm:spPr/>
    </dgm:pt>
    <dgm:pt modelId="{91652807-F4E7-44EE-9AE1-13400A4BD05D}" type="pres">
      <dgm:prSet presAssocID="{7810A509-34FD-4555-8027-E534C93925A2}" presName="composite" presStyleCnt="0"/>
      <dgm:spPr/>
    </dgm:pt>
    <dgm:pt modelId="{A3AEED37-FAEA-46A9-8D50-47D02D2E9A7D}" type="pres">
      <dgm:prSet presAssocID="{7810A509-34FD-4555-8027-E534C93925A2}" presName="imgShp" presStyleLbl="fgImgPlace1" presStyleIdx="0" presStyleCnt="3" custScaleX="125103" custScaleY="137441" custLinFactX="-16" custLinFactNeighborX="-100000" custLinFactNeighborY="1250"/>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E78F421B-9731-4E5D-A08B-F7A37A49F9D6}" type="pres">
      <dgm:prSet presAssocID="{7810A509-34FD-4555-8027-E534C93925A2}" presName="txShp" presStyleLbl="node1" presStyleIdx="0" presStyleCnt="3" custScaleX="132076" custScaleY="118271">
        <dgm:presLayoutVars>
          <dgm:bulletEnabled val="1"/>
        </dgm:presLayoutVars>
      </dgm:prSet>
      <dgm:spPr/>
    </dgm:pt>
    <dgm:pt modelId="{DBA470D5-2263-4212-9AD9-6B017895E559}" type="pres">
      <dgm:prSet presAssocID="{5604708F-438E-480F-A515-E7BCC279971F}" presName="spacing" presStyleCnt="0"/>
      <dgm:spPr/>
    </dgm:pt>
    <dgm:pt modelId="{187B9A2B-631A-413B-9A9F-D22F493D87C0}" type="pres">
      <dgm:prSet presAssocID="{93B6CB16-D0BA-45B6-9B93-C1D931BD4904}" presName="composite" presStyleCnt="0"/>
      <dgm:spPr/>
    </dgm:pt>
    <dgm:pt modelId="{9A471CD9-8D1F-4931-B500-1AC9608A4324}" type="pres">
      <dgm:prSet presAssocID="{93B6CB16-D0BA-45B6-9B93-C1D931BD4904}" presName="imgShp" presStyleLbl="fgImgPlace1" presStyleIdx="1" presStyleCnt="3" custScaleX="115401" custScaleY="124065" custLinFactX="-632" custLinFactNeighborX="-100000" custLinFactNeighborY="3532"/>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pt>
    <dgm:pt modelId="{A82E63FF-196F-4F5F-92A7-A17597A12804}" type="pres">
      <dgm:prSet presAssocID="{93B6CB16-D0BA-45B6-9B93-C1D931BD4904}" presName="txShp" presStyleLbl="node1" presStyleIdx="1" presStyleCnt="3" custScaleX="132984" custScaleY="119861">
        <dgm:presLayoutVars>
          <dgm:bulletEnabled val="1"/>
        </dgm:presLayoutVars>
      </dgm:prSet>
      <dgm:spPr/>
    </dgm:pt>
    <dgm:pt modelId="{B9298DF7-F1B8-420B-B8D0-9CE53AA20396}" type="pres">
      <dgm:prSet presAssocID="{E116D46C-E3E0-4834-96D9-D6B7BC0297D7}" presName="spacing" presStyleCnt="0"/>
      <dgm:spPr/>
    </dgm:pt>
    <dgm:pt modelId="{BE23F919-CB49-432A-9A60-BB63214CE97A}" type="pres">
      <dgm:prSet presAssocID="{F7711D2D-E37D-4CBC-B077-3D564154897B}" presName="composite" presStyleCnt="0"/>
      <dgm:spPr/>
    </dgm:pt>
    <dgm:pt modelId="{B78E607E-8FFE-490C-8E62-FFACAA199F75}" type="pres">
      <dgm:prSet presAssocID="{F7711D2D-E37D-4CBC-B077-3D564154897B}" presName="imgShp" presStyleLbl="fgImgPlace1" presStyleIdx="2" presStyleCnt="3" custScaleX="128472" custScaleY="131459" custLinFactX="-797" custLinFactNeighborX="-100000" custLinFactNeighborY="-1966"/>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D86EBB54-1D5A-4B52-A236-EDC131D7E827}" type="pres">
      <dgm:prSet presAssocID="{F7711D2D-E37D-4CBC-B077-3D564154897B}" presName="txShp" presStyleLbl="node1" presStyleIdx="2" presStyleCnt="3" custScaleX="130794" custScaleY="111421" custLinFactNeighborX="1016" custLinFactNeighborY="-1462">
        <dgm:presLayoutVars>
          <dgm:bulletEnabled val="1"/>
        </dgm:presLayoutVars>
      </dgm:prSet>
      <dgm:spPr/>
    </dgm:pt>
  </dgm:ptLst>
  <dgm:cxnLst>
    <dgm:cxn modelId="{BAC6AB0E-FCFE-49E5-A37B-B9FEA1376E6F}" srcId="{CBDD5141-6355-45DE-AD48-030557A1B4DC}" destId="{7810A509-34FD-4555-8027-E534C93925A2}" srcOrd="0" destOrd="0" parTransId="{8BCBC8E5-A056-4EFD-AC55-3DC95B16EB33}" sibTransId="{5604708F-438E-480F-A515-E7BCC279971F}"/>
    <dgm:cxn modelId="{9612381F-543A-47CC-AF99-D0BBE0599D04}" srcId="{CBDD5141-6355-45DE-AD48-030557A1B4DC}" destId="{93B6CB16-D0BA-45B6-9B93-C1D931BD4904}" srcOrd="1" destOrd="0" parTransId="{47D9549C-FEA2-433D-A0F2-60C589018F5C}" sibTransId="{E116D46C-E3E0-4834-96D9-D6B7BC0297D7}"/>
    <dgm:cxn modelId="{3BD33B63-5BE0-4ABF-81DD-B24A7DCFA78D}" type="presOf" srcId="{7810A509-34FD-4555-8027-E534C93925A2}" destId="{E78F421B-9731-4E5D-A08B-F7A37A49F9D6}" srcOrd="0" destOrd="0" presId="urn:microsoft.com/office/officeart/2005/8/layout/vList3"/>
    <dgm:cxn modelId="{C0ABFF6B-9C6B-4D0A-9A6D-8DFA071A0311}" srcId="{CBDD5141-6355-45DE-AD48-030557A1B4DC}" destId="{F7711D2D-E37D-4CBC-B077-3D564154897B}" srcOrd="2" destOrd="0" parTransId="{D03B681F-E43A-4D03-89FC-300F25B54CC8}" sibTransId="{40C5F213-1443-4D81-B060-33EFEEAE6BAF}"/>
    <dgm:cxn modelId="{B347237F-CAEA-4050-B4A3-CDB92256ADC6}" type="presOf" srcId="{F7711D2D-E37D-4CBC-B077-3D564154897B}" destId="{D86EBB54-1D5A-4B52-A236-EDC131D7E827}" srcOrd="0" destOrd="0" presId="urn:microsoft.com/office/officeart/2005/8/layout/vList3"/>
    <dgm:cxn modelId="{A96981CE-6A36-41EB-B45F-E97BF877376C}" type="presOf" srcId="{93B6CB16-D0BA-45B6-9B93-C1D931BD4904}" destId="{A82E63FF-196F-4F5F-92A7-A17597A12804}" srcOrd="0" destOrd="0" presId="urn:microsoft.com/office/officeart/2005/8/layout/vList3"/>
    <dgm:cxn modelId="{792642E5-1F97-45A1-9624-834212339CF6}" type="presOf" srcId="{CBDD5141-6355-45DE-AD48-030557A1B4DC}" destId="{8C0D2681-EC9A-4386-A4B8-0A449E9130A7}" srcOrd="0" destOrd="0" presId="urn:microsoft.com/office/officeart/2005/8/layout/vList3"/>
    <dgm:cxn modelId="{CE84F337-0041-4BEB-9FFE-1A0D914426C8}" type="presParOf" srcId="{8C0D2681-EC9A-4386-A4B8-0A449E9130A7}" destId="{91652807-F4E7-44EE-9AE1-13400A4BD05D}" srcOrd="0" destOrd="0" presId="urn:microsoft.com/office/officeart/2005/8/layout/vList3"/>
    <dgm:cxn modelId="{CB111460-6FF8-44B5-9AAD-642AFE50D90C}" type="presParOf" srcId="{91652807-F4E7-44EE-9AE1-13400A4BD05D}" destId="{A3AEED37-FAEA-46A9-8D50-47D02D2E9A7D}" srcOrd="0" destOrd="0" presId="urn:microsoft.com/office/officeart/2005/8/layout/vList3"/>
    <dgm:cxn modelId="{77D90CBD-EA0C-45CB-BFAB-73FC52497CCD}" type="presParOf" srcId="{91652807-F4E7-44EE-9AE1-13400A4BD05D}" destId="{E78F421B-9731-4E5D-A08B-F7A37A49F9D6}" srcOrd="1" destOrd="0" presId="urn:microsoft.com/office/officeart/2005/8/layout/vList3"/>
    <dgm:cxn modelId="{8EDDFC3F-4240-48C9-8EAB-995E1984CBCB}" type="presParOf" srcId="{8C0D2681-EC9A-4386-A4B8-0A449E9130A7}" destId="{DBA470D5-2263-4212-9AD9-6B017895E559}" srcOrd="1" destOrd="0" presId="urn:microsoft.com/office/officeart/2005/8/layout/vList3"/>
    <dgm:cxn modelId="{7A6DE808-6B0B-4171-A2D5-8A180DAE9459}" type="presParOf" srcId="{8C0D2681-EC9A-4386-A4B8-0A449E9130A7}" destId="{187B9A2B-631A-413B-9A9F-D22F493D87C0}" srcOrd="2" destOrd="0" presId="urn:microsoft.com/office/officeart/2005/8/layout/vList3"/>
    <dgm:cxn modelId="{6B9AFEEE-11AF-41E3-9E8B-9FC06FAD8658}" type="presParOf" srcId="{187B9A2B-631A-413B-9A9F-D22F493D87C0}" destId="{9A471CD9-8D1F-4931-B500-1AC9608A4324}" srcOrd="0" destOrd="0" presId="urn:microsoft.com/office/officeart/2005/8/layout/vList3"/>
    <dgm:cxn modelId="{20409607-3F09-4C6E-B597-9E74C101B733}" type="presParOf" srcId="{187B9A2B-631A-413B-9A9F-D22F493D87C0}" destId="{A82E63FF-196F-4F5F-92A7-A17597A12804}" srcOrd="1" destOrd="0" presId="urn:microsoft.com/office/officeart/2005/8/layout/vList3"/>
    <dgm:cxn modelId="{4CC18A12-E1A7-4858-B7F6-6E96950EFBD5}" type="presParOf" srcId="{8C0D2681-EC9A-4386-A4B8-0A449E9130A7}" destId="{B9298DF7-F1B8-420B-B8D0-9CE53AA20396}" srcOrd="3" destOrd="0" presId="urn:microsoft.com/office/officeart/2005/8/layout/vList3"/>
    <dgm:cxn modelId="{875F55F1-9674-4EEC-AE6A-2536B9A06E84}" type="presParOf" srcId="{8C0D2681-EC9A-4386-A4B8-0A449E9130A7}" destId="{BE23F919-CB49-432A-9A60-BB63214CE97A}" srcOrd="4" destOrd="0" presId="urn:microsoft.com/office/officeart/2005/8/layout/vList3"/>
    <dgm:cxn modelId="{8F5AC564-8EB4-47D2-9C41-1F628AA873B6}" type="presParOf" srcId="{BE23F919-CB49-432A-9A60-BB63214CE97A}" destId="{B78E607E-8FFE-490C-8E62-FFACAA199F75}" srcOrd="0" destOrd="0" presId="urn:microsoft.com/office/officeart/2005/8/layout/vList3"/>
    <dgm:cxn modelId="{C4D0C149-D564-43A2-A4D8-D2829C174919}" type="presParOf" srcId="{BE23F919-CB49-432A-9A60-BB63214CE97A}" destId="{D86EBB54-1D5A-4B52-A236-EDC131D7E82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3EA194-C815-4EC6-8577-BD3BE8F0D18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A5FCA1B0-CD90-479B-A604-4EABFA183B83}" type="pres">
      <dgm:prSet presAssocID="{783EA194-C815-4EC6-8577-BD3BE8F0D18B}" presName="Name0" presStyleCnt="0">
        <dgm:presLayoutVars>
          <dgm:dir/>
          <dgm:resizeHandles val="exact"/>
        </dgm:presLayoutVars>
      </dgm:prSet>
      <dgm:spPr/>
    </dgm:pt>
  </dgm:ptLst>
  <dgm:cxnLst>
    <dgm:cxn modelId="{E834EBD2-C36E-4A3B-BD72-EAA862CCFB6B}" type="presOf" srcId="{783EA194-C815-4EC6-8577-BD3BE8F0D18B}" destId="{A5FCA1B0-CD90-479B-A604-4EABFA183B8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CDDBB-86C4-49D3-AF8F-4FE0B9A2807E}">
      <dsp:nvSpPr>
        <dsp:cNvPr id="0" name=""/>
        <dsp:cNvSpPr/>
      </dsp:nvSpPr>
      <dsp:spPr>
        <a:xfrm rot="5400000">
          <a:off x="1928627" y="2222279"/>
          <a:ext cx="2200412" cy="266996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DEAE3E7-2D86-4AC1-B48E-31A744AD96FE}">
      <dsp:nvSpPr>
        <dsp:cNvPr id="0" name=""/>
        <dsp:cNvSpPr/>
      </dsp:nvSpPr>
      <dsp:spPr>
        <a:xfrm>
          <a:off x="484906" y="21725"/>
          <a:ext cx="3494164" cy="244580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California Air Toxics “Hot Spots” </a:t>
          </a:r>
          <a:r>
            <a:rPr lang="en-US" sz="2800" b="1" i="0" u="none" strike="noStrike" kern="1200" baseline="0" dirty="0">
              <a:latin typeface="Calibri" panose="020F0502020204030204" pitchFamily="34" charset="0"/>
              <a:cs typeface="Calibri" panose="020F0502020204030204" pitchFamily="34" charset="0"/>
            </a:rPr>
            <a:t>Information and Assessment Act (AB2588)</a:t>
          </a:r>
          <a:endParaRPr lang="en-US" sz="2800" b="1" kern="1200" dirty="0">
            <a:latin typeface="Calibri" panose="020F0502020204030204" pitchFamily="34" charset="0"/>
            <a:cs typeface="Calibri" panose="020F0502020204030204" pitchFamily="34" charset="0"/>
          </a:endParaRPr>
        </a:p>
      </dsp:txBody>
      <dsp:txXfrm>
        <a:off x="604322" y="141141"/>
        <a:ext cx="3255332" cy="2206969"/>
      </dsp:txXfrm>
    </dsp:sp>
    <dsp:sp modelId="{D6CA3522-366B-4E58-A279-DD0702A636E0}">
      <dsp:nvSpPr>
        <dsp:cNvPr id="0" name=""/>
        <dsp:cNvSpPr/>
      </dsp:nvSpPr>
      <dsp:spPr>
        <a:xfrm>
          <a:off x="3921332" y="161040"/>
          <a:ext cx="6552342" cy="2250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effectLst/>
              <a:latin typeface="Calibri" panose="020F0502020204030204" pitchFamily="34" charset="0"/>
              <a:cs typeface="Calibri" panose="020F0502020204030204" pitchFamily="34" charset="0"/>
            </a:rPr>
            <a:t>Protects the public’s right to know about air toxic emissions; and</a:t>
          </a:r>
          <a:endParaRPr lang="en-US" sz="2800" kern="1200" dirty="0">
            <a:solidFill>
              <a:schemeClr val="tx1"/>
            </a:solidFill>
            <a:latin typeface="Calibri" panose="020F0502020204030204" pitchFamily="34" charset="0"/>
            <a:cs typeface="Calibri" panose="020F0502020204030204" pitchFamily="34" charset="0"/>
          </a:endParaRPr>
        </a:p>
        <a:p>
          <a:pPr marL="285750" lvl="1" indent="-285750" algn="l" defTabSz="1244600">
            <a:lnSpc>
              <a:spcPct val="90000"/>
            </a:lnSpc>
            <a:spcBef>
              <a:spcPct val="0"/>
            </a:spcBef>
            <a:spcAft>
              <a:spcPct val="15000"/>
            </a:spcAft>
            <a:buChar char="•"/>
          </a:pPr>
          <a:r>
            <a:rPr lang="en-US" sz="2800" kern="1200" dirty="0">
              <a:solidFill>
                <a:schemeClr val="tx1"/>
              </a:solidFill>
              <a:effectLst/>
              <a:latin typeface="Calibri" panose="020F0502020204030204" pitchFamily="34" charset="0"/>
              <a:cs typeface="Calibri" panose="020F0502020204030204" pitchFamily="34" charset="0"/>
            </a:rPr>
            <a:t>Requires health risk reductions for facilities with elevated health risks</a:t>
          </a:r>
          <a:endParaRPr lang="en-US" sz="28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dsp:txBody>
      <dsp:txXfrm>
        <a:off x="3921332" y="161040"/>
        <a:ext cx="6552342" cy="2250256"/>
      </dsp:txXfrm>
    </dsp:sp>
    <dsp:sp modelId="{EE85FAF6-0136-4250-848A-A28F1180B3A4}">
      <dsp:nvSpPr>
        <dsp:cNvPr id="0" name=""/>
        <dsp:cNvSpPr/>
      </dsp:nvSpPr>
      <dsp:spPr>
        <a:xfrm>
          <a:off x="4344585" y="2831551"/>
          <a:ext cx="3494164" cy="2445801"/>
        </a:xfrm>
        <a:prstGeom prst="roundRect">
          <a:avLst>
            <a:gd name="adj" fmla="val 166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Calibri" panose="020F0502020204030204" pitchFamily="34" charset="0"/>
              <a:cs typeface="Calibri" panose="020F0502020204030204" pitchFamily="34" charset="0"/>
            </a:rPr>
            <a:t> Rule 1210 Implements the “Hot Spots” Program</a:t>
          </a:r>
        </a:p>
      </dsp:txBody>
      <dsp:txXfrm>
        <a:off x="4464001" y="2950967"/>
        <a:ext cx="3255332" cy="2206969"/>
      </dsp:txXfrm>
    </dsp:sp>
    <dsp:sp modelId="{9E5AB0A9-BCA4-4881-9255-3298AEDDD947}">
      <dsp:nvSpPr>
        <dsp:cNvPr id="0" name=""/>
        <dsp:cNvSpPr/>
      </dsp:nvSpPr>
      <dsp:spPr>
        <a:xfrm>
          <a:off x="7733361" y="2825720"/>
          <a:ext cx="3648576" cy="2419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Defines “elevated health risk”</a:t>
          </a:r>
        </a:p>
        <a:p>
          <a:pPr marL="285750" lvl="1" indent="-285750" algn="l" defTabSz="1244600">
            <a:lnSpc>
              <a:spcPct val="90000"/>
            </a:lnSpc>
            <a:spcBef>
              <a:spcPct val="0"/>
            </a:spcBef>
            <a:spcAft>
              <a:spcPct val="15000"/>
            </a:spcAft>
            <a:buChar char="•"/>
          </a:pPr>
          <a:r>
            <a:rPr lang="en-US" sz="2800" kern="1200" dirty="0">
              <a:latin typeface="Calibri" panose="020F0502020204030204" pitchFamily="34" charset="0"/>
              <a:cs typeface="Calibri" panose="020F0502020204030204" pitchFamily="34" charset="0"/>
            </a:rPr>
            <a:t>Establishes public notification and risk reduction procedures</a:t>
          </a:r>
        </a:p>
      </dsp:txBody>
      <dsp:txXfrm>
        <a:off x="7733361" y="2825720"/>
        <a:ext cx="3648576" cy="24191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B53A-2B90-499C-AC57-C83701B5A003}">
      <dsp:nvSpPr>
        <dsp:cNvPr id="0" name=""/>
        <dsp:cNvSpPr/>
      </dsp:nvSpPr>
      <dsp:spPr>
        <a:xfrm>
          <a:off x="0" y="269717"/>
          <a:ext cx="11237683" cy="1325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marL="0" lvl="0" indent="0" algn="l" defTabSz="2444750">
            <a:lnSpc>
              <a:spcPct val="90000"/>
            </a:lnSpc>
            <a:spcBef>
              <a:spcPct val="0"/>
            </a:spcBef>
            <a:spcAft>
              <a:spcPct val="35000"/>
            </a:spcAft>
            <a:buNone/>
          </a:pPr>
          <a:r>
            <a:rPr lang="en-US" sz="5500" kern="1200" dirty="0">
              <a:latin typeface="Calibri" panose="020F0502020204030204" pitchFamily="34" charset="0"/>
              <a:cs typeface="Calibri" panose="020F0502020204030204" pitchFamily="34" charset="0"/>
            </a:rPr>
            <a:t>Staff Recommendation</a:t>
          </a:r>
        </a:p>
      </dsp:txBody>
      <dsp:txXfrm>
        <a:off x="64701" y="334418"/>
        <a:ext cx="11108281" cy="1195997"/>
      </dsp:txXfrm>
    </dsp:sp>
    <dsp:sp modelId="{F7A2D7F1-78D7-4F69-A5BC-46B6DA1E99F6}">
      <dsp:nvSpPr>
        <dsp:cNvPr id="0" name=""/>
        <dsp:cNvSpPr/>
      </dsp:nvSpPr>
      <dsp:spPr>
        <a:xfrm>
          <a:off x="0" y="1595116"/>
          <a:ext cx="11237683" cy="3576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796" tIns="30480" rIns="170688" bIns="30480" numCol="1" spcCol="1270" anchor="t" anchorCtr="0">
          <a:noAutofit/>
        </a:bodyPr>
        <a:lstStyle/>
        <a:p>
          <a:pPr marL="228600" lvl="1" indent="-228600" algn="l" defTabSz="1066800">
            <a:lnSpc>
              <a:spcPct val="90000"/>
            </a:lnSpc>
            <a:spcBef>
              <a:spcPct val="0"/>
            </a:spcBef>
            <a:spcAft>
              <a:spcPct val="20000"/>
            </a:spcAft>
            <a:buFont typeface="+mj-lt"/>
            <a:buAutoNum type="arabicPeriod"/>
          </a:pPr>
          <a:r>
            <a:rPr lang="en-US" sz="2400" kern="1200" dirty="0">
              <a:latin typeface="Calibri" panose="020F0502020204030204" pitchFamily="34" charset="0"/>
              <a:cs typeface="Calibri" panose="020F0502020204030204" pitchFamily="34" charset="0"/>
            </a:rPr>
            <a:t>Find that an Environmental Review of proposed amended Rule 1210 - </a:t>
          </a:r>
          <a:r>
            <a:rPr lang="en-US" sz="2400" i="1" kern="1200" dirty="0">
              <a:latin typeface="Calibri" panose="020F0502020204030204" pitchFamily="34" charset="0"/>
              <a:cs typeface="Calibri" panose="020F0502020204030204" pitchFamily="34" charset="0"/>
            </a:rPr>
            <a:t>Toxic Air Contaminant Public Health Risks – Public Notification and Risk Reduction </a:t>
          </a:r>
          <a:r>
            <a:rPr lang="en-US" sz="2400" kern="1200" dirty="0">
              <a:latin typeface="Calibri" panose="020F0502020204030204" pitchFamily="34" charset="0"/>
              <a:cs typeface="Calibri" panose="020F0502020204030204" pitchFamily="34" charset="0"/>
            </a:rPr>
            <a:t>has been completed in accordance with Section 15187 of the California Environmental Quality Act (CEQA), and that these proposed amendments are exempt from CEQA under Sections 15330, 15301 and Section 15061 subsection (b)(3) of the CEQA Guidelines. </a:t>
          </a:r>
          <a:endParaRPr lang="en-US" sz="2400" b="0" i="0" kern="1200" dirty="0">
            <a:solidFill>
              <a:schemeClr val="tx1"/>
            </a:solidFill>
            <a:latin typeface="Calibri" panose="020F0502020204030204" pitchFamily="34" charset="0"/>
            <a:cs typeface="Calibri" panose="020F0502020204030204" pitchFamily="34" charset="0"/>
          </a:endParaRPr>
        </a:p>
        <a:p>
          <a:pPr marL="457200" lvl="2" indent="-228600" algn="l" defTabSz="1066800">
            <a:lnSpc>
              <a:spcPct val="90000"/>
            </a:lnSpc>
            <a:spcBef>
              <a:spcPct val="0"/>
            </a:spcBef>
            <a:spcAft>
              <a:spcPct val="20000"/>
            </a:spcAft>
            <a:buFont typeface="+mj-lt"/>
            <a:buAutoNum type="arabicPeriod"/>
          </a:pPr>
          <a:endParaRPr lang="en-US" sz="2400" kern="1200" dirty="0">
            <a:latin typeface="Calibri" panose="020F0502020204030204" pitchFamily="34" charset="0"/>
            <a:cs typeface="Calibri" panose="020F0502020204030204" pitchFamily="34" charset="0"/>
          </a:endParaRPr>
        </a:p>
        <a:p>
          <a:pPr marL="228600" lvl="1" indent="-228600" algn="l" defTabSz="1066800">
            <a:lnSpc>
              <a:spcPct val="90000"/>
            </a:lnSpc>
            <a:spcBef>
              <a:spcPct val="0"/>
            </a:spcBef>
            <a:spcAft>
              <a:spcPct val="20000"/>
            </a:spcAft>
            <a:buFont typeface="+mj-lt"/>
            <a:buAutoNum type="arabicPeriod"/>
          </a:pPr>
          <a:r>
            <a:rPr lang="en-US" sz="2400" kern="1200" dirty="0">
              <a:latin typeface="Calibri" panose="020F0502020204030204" pitchFamily="34" charset="0"/>
              <a:cs typeface="Calibri" panose="020F0502020204030204" pitchFamily="34" charset="0"/>
            </a:rPr>
            <a:t>Adopt the resolution entitled:  Resolution Adopting Amendments to Rule 1210 – </a:t>
          </a:r>
          <a:r>
            <a:rPr lang="en-US" sz="2400" i="1" kern="1200" dirty="0">
              <a:latin typeface="Calibri" panose="020F0502020204030204" pitchFamily="34" charset="0"/>
              <a:cs typeface="Calibri" panose="020F0502020204030204" pitchFamily="34" charset="0"/>
            </a:rPr>
            <a:t>Toxic Air Contaminant Public Health Risks </a:t>
          </a:r>
          <a:r>
            <a:rPr lang="en-US" sz="2400" kern="1200" dirty="0">
              <a:latin typeface="Calibri" panose="020F0502020204030204" pitchFamily="34" charset="0"/>
              <a:cs typeface="Calibri" panose="020F0502020204030204" pitchFamily="34" charset="0"/>
            </a:rPr>
            <a:t>– </a:t>
          </a:r>
          <a:r>
            <a:rPr lang="en-US" sz="2400" i="1" kern="1200" dirty="0">
              <a:latin typeface="Calibri" panose="020F0502020204030204" pitchFamily="34" charset="0"/>
              <a:cs typeface="Calibri" panose="020F0502020204030204" pitchFamily="34" charset="0"/>
            </a:rPr>
            <a:t>Public Notification And Risk Reduction</a:t>
          </a:r>
          <a:r>
            <a:rPr lang="en-US" sz="2400" kern="1200" dirty="0">
              <a:latin typeface="Calibri" panose="020F0502020204030204" pitchFamily="34" charset="0"/>
              <a:cs typeface="Calibri" panose="020F0502020204030204" pitchFamily="34" charset="0"/>
            </a:rPr>
            <a:t>, of Regulation XII of the rules and regulations of the San Diego County Air Pollution Control District.</a:t>
          </a:r>
        </a:p>
      </dsp:txBody>
      <dsp:txXfrm>
        <a:off x="0" y="1595116"/>
        <a:ext cx="11237683" cy="357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01ECE-BB7D-4574-BD96-1678BA2D3510}">
      <dsp:nvSpPr>
        <dsp:cNvPr id="0" name=""/>
        <dsp:cNvSpPr/>
      </dsp:nvSpPr>
      <dsp:spPr>
        <a:xfrm rot="5400000">
          <a:off x="-171522" y="176551"/>
          <a:ext cx="1143484" cy="8004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cs typeface="Calibri" panose="020F0502020204030204" pitchFamily="34" charset="0"/>
            </a:rPr>
            <a:t>May 2019</a:t>
          </a:r>
        </a:p>
      </dsp:txBody>
      <dsp:txXfrm rot="-5400000">
        <a:off x="1" y="405247"/>
        <a:ext cx="800438" cy="343046"/>
      </dsp:txXfrm>
    </dsp:sp>
    <dsp:sp modelId="{2FDF10A2-E1FE-4173-A60D-B48C1C0174FD}">
      <dsp:nvSpPr>
        <dsp:cNvPr id="0" name=""/>
        <dsp:cNvSpPr/>
      </dsp:nvSpPr>
      <dsp:spPr>
        <a:xfrm rot="5400000">
          <a:off x="5776845" y="-4971377"/>
          <a:ext cx="743655" cy="10696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511300">
            <a:lnSpc>
              <a:spcPct val="90000"/>
            </a:lnSpc>
            <a:spcBef>
              <a:spcPct val="0"/>
            </a:spcBef>
            <a:spcAft>
              <a:spcPct val="15000"/>
            </a:spcAft>
            <a:buFont typeface="Symbol" panose="05050102010706020507" pitchFamily="18" charset="2"/>
            <a:buNone/>
          </a:pPr>
          <a:r>
            <a:rPr lang="en-US" sz="3200" kern="1200">
              <a:solidFill>
                <a:prstClr val="black">
                  <a:hueOff val="0"/>
                  <a:satOff val="0"/>
                  <a:lumOff val="0"/>
                  <a:alphaOff val="0"/>
                </a:prstClr>
              </a:solidFill>
              <a:latin typeface="Calibri" panose="020F0502020204030204" pitchFamily="34" charset="0"/>
              <a:ea typeface="+mn-ea"/>
              <a:cs typeface="Calibri" panose="020F0502020204030204" pitchFamily="34" charset="0"/>
            </a:rPr>
            <a:t>Board directed the District to evaluate Rule 1210</a:t>
          </a:r>
        </a:p>
      </dsp:txBody>
      <dsp:txXfrm rot="-5400000">
        <a:off x="800439" y="41331"/>
        <a:ext cx="10660166" cy="671051"/>
      </dsp:txXfrm>
    </dsp:sp>
    <dsp:sp modelId="{D49624BD-50A9-4637-849B-552E46597C00}">
      <dsp:nvSpPr>
        <dsp:cNvPr id="0" name=""/>
        <dsp:cNvSpPr/>
      </dsp:nvSpPr>
      <dsp:spPr>
        <a:xfrm rot="5400000">
          <a:off x="-171522" y="1203623"/>
          <a:ext cx="1143484" cy="8004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Font typeface="Symbol" panose="05050102010706020507" pitchFamily="18" charset="2"/>
            <a:buNone/>
          </a:pPr>
          <a:r>
            <a:rPr lang="en-US" sz="1800" b="1" kern="1200">
              <a:latin typeface="Calibri" panose="020F0502020204030204" pitchFamily="34" charset="0"/>
              <a:cs typeface="Calibri" panose="020F0502020204030204" pitchFamily="34" charset="0"/>
            </a:rPr>
            <a:t>Aug. 2019</a:t>
          </a:r>
        </a:p>
      </dsp:txBody>
      <dsp:txXfrm rot="-5400000">
        <a:off x="1" y="1432319"/>
        <a:ext cx="800438" cy="343046"/>
      </dsp:txXfrm>
    </dsp:sp>
    <dsp:sp modelId="{4A79A05B-40CE-49D0-80BB-BCA60DD72DA2}">
      <dsp:nvSpPr>
        <dsp:cNvPr id="0" name=""/>
        <dsp:cNvSpPr/>
      </dsp:nvSpPr>
      <dsp:spPr>
        <a:xfrm rot="5400000">
          <a:off x="5777040" y="-3944501"/>
          <a:ext cx="743264" cy="10696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Symbol" panose="05050102010706020507" pitchFamily="18" charset="2"/>
            <a:buNone/>
          </a:pPr>
          <a:r>
            <a:rPr lang="en-US" sz="3200" b="0" kern="1200">
              <a:latin typeface="Calibri" panose="020F0502020204030204" pitchFamily="34" charset="0"/>
              <a:cs typeface="Calibri" panose="020F0502020204030204" pitchFamily="34" charset="0"/>
            </a:rPr>
            <a:t>First Public Workshop</a:t>
          </a:r>
        </a:p>
      </dsp:txBody>
      <dsp:txXfrm rot="-5400000">
        <a:off x="800439" y="1068383"/>
        <a:ext cx="10660185" cy="670698"/>
      </dsp:txXfrm>
    </dsp:sp>
    <dsp:sp modelId="{2EB97452-1282-42B9-ADC2-F83E8B263E5F}">
      <dsp:nvSpPr>
        <dsp:cNvPr id="0" name=""/>
        <dsp:cNvSpPr/>
      </dsp:nvSpPr>
      <dsp:spPr>
        <a:xfrm rot="5400000">
          <a:off x="-171522" y="2230695"/>
          <a:ext cx="1143484" cy="8004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Jan. 2020</a:t>
          </a:r>
        </a:p>
      </dsp:txBody>
      <dsp:txXfrm rot="-5400000">
        <a:off x="1" y="2459391"/>
        <a:ext cx="800438" cy="343046"/>
      </dsp:txXfrm>
    </dsp:sp>
    <dsp:sp modelId="{023F774C-61EF-4D75-BAE8-4E410E2B7D79}">
      <dsp:nvSpPr>
        <dsp:cNvPr id="0" name=""/>
        <dsp:cNvSpPr/>
      </dsp:nvSpPr>
      <dsp:spPr>
        <a:xfrm rot="5400000">
          <a:off x="5777040" y="-2917429"/>
          <a:ext cx="743264" cy="10696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Symbol" panose="05050102010706020507" pitchFamily="18" charset="2"/>
            <a:buNone/>
          </a:pPr>
          <a:r>
            <a:rPr lang="en-US" sz="3200" kern="1200">
              <a:latin typeface="Calibri" panose="020F0502020204030204" pitchFamily="34" charset="0"/>
              <a:cs typeface="Calibri" panose="020F0502020204030204" pitchFamily="34" charset="0"/>
            </a:rPr>
            <a:t>Second Public Workshop </a:t>
          </a:r>
        </a:p>
      </dsp:txBody>
      <dsp:txXfrm rot="-5400000">
        <a:off x="800439" y="2095455"/>
        <a:ext cx="10660185" cy="670698"/>
      </dsp:txXfrm>
    </dsp:sp>
    <dsp:sp modelId="{C420A4C0-BBC4-4CAC-928D-A6308C07A973}">
      <dsp:nvSpPr>
        <dsp:cNvPr id="0" name=""/>
        <dsp:cNvSpPr/>
      </dsp:nvSpPr>
      <dsp:spPr>
        <a:xfrm rot="5400000">
          <a:off x="-171522" y="3257766"/>
          <a:ext cx="1143484" cy="8004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Mar. 2020</a:t>
          </a:r>
          <a:endParaRPr lang="en-US" sz="1800" kern="1200">
            <a:latin typeface="Calibri" panose="020F0502020204030204" pitchFamily="34" charset="0"/>
            <a:cs typeface="Calibri" panose="020F0502020204030204" pitchFamily="34" charset="0"/>
          </a:endParaRPr>
        </a:p>
      </dsp:txBody>
      <dsp:txXfrm rot="-5400000">
        <a:off x="1" y="3486462"/>
        <a:ext cx="800438" cy="343046"/>
      </dsp:txXfrm>
    </dsp:sp>
    <dsp:sp modelId="{85FDFD2D-9643-42A5-B6DF-68281D734E15}">
      <dsp:nvSpPr>
        <dsp:cNvPr id="0" name=""/>
        <dsp:cNvSpPr/>
      </dsp:nvSpPr>
      <dsp:spPr>
        <a:xfrm rot="5400000">
          <a:off x="5777040" y="-1890357"/>
          <a:ext cx="743264" cy="10696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Arial" panose="020B0604020202020204" pitchFamily="34" charset="0"/>
            <a:buNone/>
          </a:pPr>
          <a:r>
            <a:rPr lang="en-US" sz="3200" kern="1200">
              <a:solidFill>
                <a:prstClr val="black">
                  <a:hueOff val="0"/>
                  <a:satOff val="0"/>
                  <a:lumOff val="0"/>
                  <a:alphaOff val="0"/>
                </a:prstClr>
              </a:solidFill>
              <a:effectLst/>
              <a:latin typeface="Calibri" panose="020F0502020204030204" pitchFamily="34" charset="0"/>
              <a:ea typeface="Calibri" panose="020F0502020204030204" pitchFamily="34" charset="0"/>
              <a:cs typeface="Calibri" panose="020F0502020204030204" pitchFamily="34" charset="0"/>
            </a:rPr>
            <a:t>Advisory Committee recommendations</a:t>
          </a:r>
        </a:p>
      </dsp:txBody>
      <dsp:txXfrm rot="-5400000">
        <a:off x="800439" y="3122527"/>
        <a:ext cx="10660185" cy="670698"/>
      </dsp:txXfrm>
    </dsp:sp>
    <dsp:sp modelId="{506E4417-9A6F-456B-8641-8DA586A2359A}">
      <dsp:nvSpPr>
        <dsp:cNvPr id="0" name=""/>
        <dsp:cNvSpPr/>
      </dsp:nvSpPr>
      <dsp:spPr>
        <a:xfrm rot="5400000">
          <a:off x="-171522" y="4284838"/>
          <a:ext cx="1143484" cy="80043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latin typeface="Calibri" panose="020F0502020204030204" pitchFamily="34" charset="0"/>
              <a:cs typeface="Calibri" panose="020F0502020204030204" pitchFamily="34" charset="0"/>
            </a:rPr>
            <a:t>Jul. 2020</a:t>
          </a:r>
        </a:p>
      </dsp:txBody>
      <dsp:txXfrm rot="-5400000">
        <a:off x="1" y="4513534"/>
        <a:ext cx="800438" cy="343046"/>
      </dsp:txXfrm>
    </dsp:sp>
    <dsp:sp modelId="{2B65C829-2A9C-4544-A66A-229DFFFAB543}">
      <dsp:nvSpPr>
        <dsp:cNvPr id="0" name=""/>
        <dsp:cNvSpPr/>
      </dsp:nvSpPr>
      <dsp:spPr>
        <a:xfrm rot="5400000">
          <a:off x="5777040" y="-868919"/>
          <a:ext cx="743264" cy="1069646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Font typeface="Arial" panose="020B0604020202020204" pitchFamily="34" charset="0"/>
            <a:buNone/>
          </a:pPr>
          <a:r>
            <a:rPr lang="en-US" sz="3200" kern="1200">
              <a:effectLst/>
              <a:latin typeface="Calibri" panose="020F0502020204030204" pitchFamily="34" charset="0"/>
              <a:ea typeface="Calibri" panose="020F0502020204030204" pitchFamily="34" charset="0"/>
              <a:cs typeface="Calibri" panose="020F0502020204030204" pitchFamily="34" charset="0"/>
            </a:rPr>
            <a:t>District requested an extension </a:t>
          </a:r>
          <a:endParaRPr lang="en-US" sz="3200" kern="1200">
            <a:latin typeface="Calibri" panose="020F0502020204030204" pitchFamily="34" charset="0"/>
            <a:cs typeface="Calibri" panose="020F0502020204030204" pitchFamily="34" charset="0"/>
          </a:endParaRPr>
        </a:p>
      </dsp:txBody>
      <dsp:txXfrm rot="-5400000">
        <a:off x="800439" y="4143965"/>
        <a:ext cx="10660185" cy="670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C0644-BE5D-444A-9F56-BF5C53A7E78E}">
      <dsp:nvSpPr>
        <dsp:cNvPr id="0" name=""/>
        <dsp:cNvSpPr/>
      </dsp:nvSpPr>
      <dsp:spPr>
        <a:xfrm rot="10800000">
          <a:off x="603820" y="544"/>
          <a:ext cx="10348254" cy="22569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254"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Reducing the Cancer Risk Reduction Threshold from 100-in-1-million </a:t>
          </a:r>
        </a:p>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to 10-in-1-million</a:t>
          </a:r>
        </a:p>
      </dsp:txBody>
      <dsp:txXfrm rot="10800000">
        <a:off x="1168058" y="544"/>
        <a:ext cx="9784016" cy="2256954"/>
      </dsp:txXfrm>
    </dsp:sp>
    <dsp:sp modelId="{827F9CE4-F235-415F-9BC1-814A04AC52CB}">
      <dsp:nvSpPr>
        <dsp:cNvPr id="0" name=""/>
        <dsp:cNvSpPr/>
      </dsp:nvSpPr>
      <dsp:spPr>
        <a:xfrm>
          <a:off x="0" y="0"/>
          <a:ext cx="2256954" cy="225695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67AFD-1BEF-42EE-B8E9-8DD789352E53}">
      <dsp:nvSpPr>
        <dsp:cNvPr id="0" name=""/>
        <dsp:cNvSpPr/>
      </dsp:nvSpPr>
      <dsp:spPr>
        <a:xfrm rot="10800000">
          <a:off x="622840" y="2931216"/>
          <a:ext cx="10310215" cy="22569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254"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Enhancing Public Notification and Risk Reduction Procedures</a:t>
          </a:r>
        </a:p>
      </dsp:txBody>
      <dsp:txXfrm rot="10800000">
        <a:off x="1187078" y="2931216"/>
        <a:ext cx="9745977" cy="2256954"/>
      </dsp:txXfrm>
    </dsp:sp>
    <dsp:sp modelId="{2B98515B-DEA3-408C-BD1E-11E4E37EE589}">
      <dsp:nvSpPr>
        <dsp:cNvPr id="0" name=""/>
        <dsp:cNvSpPr/>
      </dsp:nvSpPr>
      <dsp:spPr>
        <a:xfrm>
          <a:off x="0" y="2859129"/>
          <a:ext cx="2256954" cy="225695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8000" r="-2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A6FA-5FAF-49E9-BD1C-06344D6C535A}">
      <dsp:nvSpPr>
        <dsp:cNvPr id="0" name=""/>
        <dsp:cNvSpPr/>
      </dsp:nvSpPr>
      <dsp:spPr>
        <a:xfrm>
          <a:off x="0" y="163"/>
          <a:ext cx="11141930" cy="17066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latin typeface="Calibri" panose="020F0502020204030204" pitchFamily="34" charset="0"/>
              <a:cs typeface="Calibri" panose="020F0502020204030204" pitchFamily="34" charset="0"/>
            </a:rPr>
            <a:t>Reducing the Cancer Risk Reduction Threshold from </a:t>
          </a:r>
        </a:p>
        <a:p>
          <a:pPr marL="0" lvl="0" indent="0" algn="l" defTabSz="1422400">
            <a:lnSpc>
              <a:spcPct val="90000"/>
            </a:lnSpc>
            <a:spcBef>
              <a:spcPct val="0"/>
            </a:spcBef>
            <a:spcAft>
              <a:spcPct val="35000"/>
            </a:spcAft>
            <a:buNone/>
          </a:pPr>
          <a:r>
            <a:rPr lang="en-US" sz="3200" b="1" kern="1200" dirty="0">
              <a:latin typeface="Calibri" panose="020F0502020204030204" pitchFamily="34" charset="0"/>
              <a:cs typeface="Calibri" panose="020F0502020204030204" pitchFamily="34" charset="0"/>
            </a:rPr>
            <a:t>100-in-1 million to 10-in-1 million</a:t>
          </a:r>
        </a:p>
      </dsp:txBody>
      <dsp:txXfrm>
        <a:off x="83313" y="83476"/>
        <a:ext cx="10975304" cy="1540047"/>
      </dsp:txXfrm>
    </dsp:sp>
    <dsp:sp modelId="{E5425DFA-92BE-4353-B8B8-5F77F899ACEC}">
      <dsp:nvSpPr>
        <dsp:cNvPr id="0" name=""/>
        <dsp:cNvSpPr/>
      </dsp:nvSpPr>
      <dsp:spPr>
        <a:xfrm>
          <a:off x="0" y="1706836"/>
          <a:ext cx="11141930" cy="37341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3756" tIns="40640" rIns="227584" bIns="40640" numCol="1" spcCol="1270" anchor="t" anchorCtr="0">
          <a:noAutofit/>
        </a:bodyPr>
        <a:lstStyle/>
        <a:p>
          <a:pPr marL="285750" lvl="1" indent="-285750" algn="l" defTabSz="1422400">
            <a:lnSpc>
              <a:spcPct val="90000"/>
            </a:lnSpc>
            <a:spcBef>
              <a:spcPct val="0"/>
            </a:spcBef>
            <a:spcAft>
              <a:spcPts val="0"/>
            </a:spcAft>
            <a:buChar char="•"/>
          </a:pPr>
          <a:r>
            <a:rPr lang="en-US" sz="3200" kern="1200" dirty="0">
              <a:effectLst/>
              <a:latin typeface="Calibri" panose="020F0502020204030204" pitchFamily="34" charset="0"/>
              <a:ea typeface="Calibri" panose="020F0502020204030204" pitchFamily="34" charset="0"/>
              <a:cs typeface="Calibri" panose="020F0502020204030204" pitchFamily="34" charset="0"/>
            </a:rPr>
            <a:t>Establish an effective health-protective limit</a:t>
          </a:r>
          <a:endParaRPr lang="en-US" sz="3200" b="0" kern="1200" dirty="0">
            <a:latin typeface="Calibri" panose="020F0502020204030204" pitchFamily="34" charset="0"/>
            <a:cs typeface="Calibri" panose="020F0502020204030204" pitchFamily="34" charset="0"/>
          </a:endParaRPr>
        </a:p>
        <a:p>
          <a:pPr marL="285750" lvl="1" indent="-285750" algn="l" defTabSz="1422400">
            <a:lnSpc>
              <a:spcPct val="90000"/>
            </a:lnSpc>
            <a:spcBef>
              <a:spcPct val="0"/>
            </a:spcBef>
            <a:spcAft>
              <a:spcPts val="0"/>
            </a:spcAft>
            <a:buChar char="•"/>
          </a:pPr>
          <a:endParaRPr lang="en-US" sz="3200" b="0" kern="1200" dirty="0">
            <a:latin typeface="Calibri" panose="020F0502020204030204" pitchFamily="34" charset="0"/>
            <a:cs typeface="Calibri" panose="020F0502020204030204" pitchFamily="34" charset="0"/>
          </a:endParaRPr>
        </a:p>
        <a:p>
          <a:pPr marL="285750" lvl="1" indent="-285750" algn="l" defTabSz="1422400">
            <a:lnSpc>
              <a:spcPct val="90000"/>
            </a:lnSpc>
            <a:spcBef>
              <a:spcPct val="0"/>
            </a:spcBef>
            <a:spcAft>
              <a:spcPts val="0"/>
            </a:spcAft>
            <a:buChar char="•"/>
          </a:pPr>
          <a:r>
            <a:rPr lang="en-US" sz="3200" b="0" kern="1200" dirty="0">
              <a:latin typeface="Calibri" panose="020F0502020204030204" pitchFamily="34" charset="0"/>
              <a:cs typeface="Calibri" panose="020F0502020204030204" pitchFamily="34" charset="0"/>
            </a:rPr>
            <a:t>Reduce cancer risk in San Diego County</a:t>
          </a:r>
        </a:p>
        <a:p>
          <a:pPr marL="285750" lvl="1" indent="-285750" algn="l" defTabSz="1422400">
            <a:lnSpc>
              <a:spcPct val="90000"/>
            </a:lnSpc>
            <a:spcBef>
              <a:spcPct val="0"/>
            </a:spcBef>
            <a:spcAft>
              <a:spcPts val="0"/>
            </a:spcAft>
            <a:buChar char="•"/>
          </a:pPr>
          <a:endParaRPr lang="en-US" sz="3200" b="0" kern="1200" dirty="0">
            <a:latin typeface="Calibri" panose="020F0502020204030204" pitchFamily="34" charset="0"/>
            <a:cs typeface="Calibri" panose="020F0502020204030204" pitchFamily="34" charset="0"/>
          </a:endParaRPr>
        </a:p>
        <a:p>
          <a:pPr marL="285750" lvl="1" indent="-285750" algn="l" defTabSz="1422400">
            <a:lnSpc>
              <a:spcPct val="90000"/>
            </a:lnSpc>
            <a:spcBef>
              <a:spcPct val="0"/>
            </a:spcBef>
            <a:spcAft>
              <a:spcPct val="20000"/>
            </a:spcAft>
            <a:buChar char="•"/>
          </a:pPr>
          <a:r>
            <a:rPr lang="en-US" sz="3200" b="0" kern="1200" dirty="0">
              <a:latin typeface="Calibri" panose="020F0502020204030204" pitchFamily="34" charset="0"/>
              <a:cs typeface="Calibri" panose="020F0502020204030204" pitchFamily="34" charset="0"/>
            </a:rPr>
            <a:t>Align the risk reduction threshold with the public notification threshold, </a:t>
          </a:r>
          <a:r>
            <a:rPr lang="en-US" sz="3200" kern="1200" dirty="0">
              <a:effectLst/>
              <a:latin typeface="Calibri" panose="020F0502020204030204" pitchFamily="34" charset="0"/>
              <a:ea typeface="Calibri" panose="020F0502020204030204" pitchFamily="34" charset="0"/>
              <a:cs typeface="Calibri" panose="020F0502020204030204" pitchFamily="34" charset="0"/>
            </a:rPr>
            <a:t>which is currently 10 in one million</a:t>
          </a:r>
          <a:endParaRPr lang="en-US" sz="3200" b="0" kern="1200" dirty="0">
            <a:latin typeface="Calibri" panose="020F0502020204030204" pitchFamily="34" charset="0"/>
            <a:cs typeface="Calibri" panose="020F0502020204030204" pitchFamily="34" charset="0"/>
          </a:endParaRPr>
        </a:p>
      </dsp:txBody>
      <dsp:txXfrm>
        <a:off x="0" y="1706836"/>
        <a:ext cx="11141930" cy="3734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EBFFF-CF06-41EF-BC9D-99FAC216DDE3}">
      <dsp:nvSpPr>
        <dsp:cNvPr id="0" name=""/>
        <dsp:cNvSpPr/>
      </dsp:nvSpPr>
      <dsp:spPr>
        <a:xfrm>
          <a:off x="2194" y="1446653"/>
          <a:ext cx="2992232" cy="24679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244600">
            <a:lnSpc>
              <a:spcPct val="90000"/>
            </a:lnSpc>
            <a:spcBef>
              <a:spcPct val="0"/>
            </a:spcBef>
            <a:spcAft>
              <a:spcPct val="15000"/>
            </a:spcAft>
            <a:buChar char="•"/>
          </a:pPr>
          <a:r>
            <a:rPr lang="en-US" sz="2800" b="1" kern="1200" dirty="0">
              <a:latin typeface="Calibri" panose="020F0502020204030204" pitchFamily="34" charset="0"/>
              <a:cs typeface="Calibri" panose="020F0502020204030204" pitchFamily="34" charset="0"/>
            </a:rPr>
            <a:t>Reduce Cancer Risk to 10 in one million</a:t>
          </a:r>
        </a:p>
      </dsp:txBody>
      <dsp:txXfrm>
        <a:off x="58989" y="1503448"/>
        <a:ext cx="2878642" cy="1825526"/>
      </dsp:txXfrm>
    </dsp:sp>
    <dsp:sp modelId="{80413D54-4BFC-41F6-8DC9-63AF643E9F0C}">
      <dsp:nvSpPr>
        <dsp:cNvPr id="0" name=""/>
        <dsp:cNvSpPr/>
      </dsp:nvSpPr>
      <dsp:spPr>
        <a:xfrm>
          <a:off x="1655912" y="1829711"/>
          <a:ext cx="3581725" cy="3581725"/>
        </a:xfrm>
        <a:prstGeom prst="leftCircularArrow">
          <a:avLst>
            <a:gd name="adj1" fmla="val 3192"/>
            <a:gd name="adj2" fmla="val 393119"/>
            <a:gd name="adj3" fmla="val 2169364"/>
            <a:gd name="adj4" fmla="val 9025223"/>
            <a:gd name="adj5" fmla="val 372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EF7B8C-4D3D-4F9F-958F-D2BD5DABA89B}">
      <dsp:nvSpPr>
        <dsp:cNvPr id="0" name=""/>
        <dsp:cNvSpPr/>
      </dsp:nvSpPr>
      <dsp:spPr>
        <a:xfrm>
          <a:off x="667135" y="3385770"/>
          <a:ext cx="2659762" cy="1057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cs typeface="Calibri" panose="020F0502020204030204" pitchFamily="34" charset="0"/>
            </a:rPr>
            <a:t>5 Years</a:t>
          </a:r>
        </a:p>
      </dsp:txBody>
      <dsp:txXfrm>
        <a:off x="698114" y="3416749"/>
        <a:ext cx="2597804" cy="995741"/>
      </dsp:txXfrm>
    </dsp:sp>
    <dsp:sp modelId="{3F43F4AA-79B4-47B0-8BF2-1E9CD8D1133B}">
      <dsp:nvSpPr>
        <dsp:cNvPr id="0" name=""/>
        <dsp:cNvSpPr/>
      </dsp:nvSpPr>
      <dsp:spPr>
        <a:xfrm>
          <a:off x="3871258" y="1359347"/>
          <a:ext cx="3346483" cy="264134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latin typeface="Calibri" panose="020F0502020204030204" pitchFamily="34" charset="0"/>
              <a:cs typeface="Calibri" panose="020F0502020204030204" pitchFamily="34" charset="0"/>
            </a:rPr>
            <a:t>If Toxics Best Available Retrofit Control Technology (T BARCT) </a:t>
          </a:r>
          <a:r>
            <a:rPr lang="en-US" sz="2700" b="1" u="sng" kern="1200" dirty="0">
              <a:latin typeface="Calibri" panose="020F0502020204030204" pitchFamily="34" charset="0"/>
              <a:cs typeface="Calibri" panose="020F0502020204030204" pitchFamily="34" charset="0"/>
            </a:rPr>
            <a:t>has been installed </a:t>
          </a:r>
        </a:p>
      </dsp:txBody>
      <dsp:txXfrm>
        <a:off x="3932043" y="1986134"/>
        <a:ext cx="3224913" cy="1953769"/>
      </dsp:txXfrm>
    </dsp:sp>
    <dsp:sp modelId="{A2A8C7F2-F206-425B-8826-2591A130269F}">
      <dsp:nvSpPr>
        <dsp:cNvPr id="0" name=""/>
        <dsp:cNvSpPr/>
      </dsp:nvSpPr>
      <dsp:spPr>
        <a:xfrm>
          <a:off x="5696723" y="-153222"/>
          <a:ext cx="3884535" cy="3884535"/>
        </a:xfrm>
        <a:prstGeom prst="circularArrow">
          <a:avLst>
            <a:gd name="adj1" fmla="val 2943"/>
            <a:gd name="adj2" fmla="val 360356"/>
            <a:gd name="adj3" fmla="val 19407627"/>
            <a:gd name="adj4" fmla="val 12519005"/>
            <a:gd name="adj5" fmla="val 343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0FA871-29B6-4C3D-ACB6-2A1CCF4D0B57}">
      <dsp:nvSpPr>
        <dsp:cNvPr id="0" name=""/>
        <dsp:cNvSpPr/>
      </dsp:nvSpPr>
      <dsp:spPr>
        <a:xfrm>
          <a:off x="4713324" y="917184"/>
          <a:ext cx="2659762" cy="10576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cs typeface="Calibri" panose="020F0502020204030204" pitchFamily="34" charset="0"/>
            </a:rPr>
            <a:t> 3 Year Extension</a:t>
          </a:r>
        </a:p>
      </dsp:txBody>
      <dsp:txXfrm>
        <a:off x="4744303" y="948163"/>
        <a:ext cx="2597804" cy="995741"/>
      </dsp:txXfrm>
    </dsp:sp>
    <dsp:sp modelId="{5958B2D0-9C6E-464A-8129-3B739251FA8F}">
      <dsp:nvSpPr>
        <dsp:cNvPr id="0" name=""/>
        <dsp:cNvSpPr/>
      </dsp:nvSpPr>
      <dsp:spPr>
        <a:xfrm>
          <a:off x="7917447" y="1263224"/>
          <a:ext cx="3207314" cy="27334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1200150">
            <a:lnSpc>
              <a:spcPct val="90000"/>
            </a:lnSpc>
            <a:spcBef>
              <a:spcPct val="0"/>
            </a:spcBef>
            <a:spcAft>
              <a:spcPct val="15000"/>
            </a:spcAft>
            <a:buChar char="•"/>
          </a:pPr>
          <a:r>
            <a:rPr lang="en-US" sz="2700" b="1" kern="1200" dirty="0">
              <a:latin typeface="Calibri" panose="020F0502020204030204" pitchFamily="34" charset="0"/>
              <a:cs typeface="Calibri" panose="020F0502020204030204" pitchFamily="34" charset="0"/>
            </a:rPr>
            <a:t>If all technically feasible  measures have been installed </a:t>
          </a:r>
        </a:p>
      </dsp:txBody>
      <dsp:txXfrm>
        <a:off x="7980351" y="1326128"/>
        <a:ext cx="3081506" cy="2021879"/>
      </dsp:txXfrm>
    </dsp:sp>
    <dsp:sp modelId="{725CFAAE-BA43-45BB-9E80-30D8AD0C65D5}">
      <dsp:nvSpPr>
        <dsp:cNvPr id="0" name=""/>
        <dsp:cNvSpPr/>
      </dsp:nvSpPr>
      <dsp:spPr>
        <a:xfrm>
          <a:off x="8296164" y="3257893"/>
          <a:ext cx="3133758" cy="12643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Subsequent 3 Year Extensions</a:t>
          </a:r>
        </a:p>
      </dsp:txBody>
      <dsp:txXfrm>
        <a:off x="8333194" y="3294923"/>
        <a:ext cx="3059698" cy="1190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D9930B-91AC-49FD-A1F8-ACF64202860D}">
      <dsp:nvSpPr>
        <dsp:cNvPr id="0" name=""/>
        <dsp:cNvSpPr/>
      </dsp:nvSpPr>
      <dsp:spPr>
        <a:xfrm>
          <a:off x="0" y="0"/>
          <a:ext cx="11110555" cy="1529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latin typeface="Calibri" panose="020F0502020204030204" pitchFamily="34" charset="0"/>
              <a:cs typeface="Calibri" panose="020F0502020204030204" pitchFamily="34" charset="0"/>
            </a:rPr>
            <a:t>Public meeting requirements</a:t>
          </a:r>
        </a:p>
      </dsp:txBody>
      <dsp:txXfrm>
        <a:off x="2375018" y="0"/>
        <a:ext cx="8735536" cy="1529073"/>
      </dsp:txXfrm>
    </dsp:sp>
    <dsp:sp modelId="{971238DD-DA20-4630-9FFD-B7DCCB5F738B}">
      <dsp:nvSpPr>
        <dsp:cNvPr id="0" name=""/>
        <dsp:cNvSpPr/>
      </dsp:nvSpPr>
      <dsp:spPr>
        <a:xfrm>
          <a:off x="152907" y="152907"/>
          <a:ext cx="2222111" cy="1223258"/>
        </a:xfrm>
        <a:prstGeom prst="roundRect">
          <a:avLst>
            <a:gd name="adj" fmla="val 10000"/>
          </a:avLst>
        </a:prstGeom>
        <a:blipFill>
          <a:blip xmlns:r="http://schemas.openxmlformats.org/officeDocument/2006/relationships" r:embed="rId1"/>
          <a:srcRect/>
          <a:stretch>
            <a:fillRect t="-5000" b="-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B1B846-3B1B-4FF0-AD98-132FDD5A63C2}">
      <dsp:nvSpPr>
        <dsp:cNvPr id="0" name=""/>
        <dsp:cNvSpPr/>
      </dsp:nvSpPr>
      <dsp:spPr>
        <a:xfrm>
          <a:off x="0" y="1681980"/>
          <a:ext cx="11110555" cy="1529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latin typeface="Calibri" panose="020F0502020204030204" pitchFamily="34" charset="0"/>
              <a:cs typeface="Calibri" panose="020F0502020204030204" pitchFamily="34" charset="0"/>
            </a:rPr>
            <a:t>Require public notifications to include clear and readable maps</a:t>
          </a:r>
        </a:p>
      </dsp:txBody>
      <dsp:txXfrm>
        <a:off x="2375018" y="1681980"/>
        <a:ext cx="8735536" cy="1529073"/>
      </dsp:txXfrm>
    </dsp:sp>
    <dsp:sp modelId="{3CE4C8FD-D08E-455D-9759-FCD5C6389CFF}">
      <dsp:nvSpPr>
        <dsp:cNvPr id="0" name=""/>
        <dsp:cNvSpPr/>
      </dsp:nvSpPr>
      <dsp:spPr>
        <a:xfrm>
          <a:off x="152907" y="1834887"/>
          <a:ext cx="2222111" cy="1223258"/>
        </a:xfrm>
        <a:prstGeom prst="roundRect">
          <a:avLst>
            <a:gd name="adj" fmla="val 10000"/>
          </a:avLst>
        </a:prstGeom>
        <a:blipFill>
          <a:blip xmlns:r="http://schemas.openxmlformats.org/officeDocument/2006/relationships" r:embed="rId2"/>
          <a:srcRect/>
          <a:stretch>
            <a:fillRect t="-65000" b="-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C3C5E-8EC5-4743-94F9-202D22DB98CB}">
      <dsp:nvSpPr>
        <dsp:cNvPr id="0" name=""/>
        <dsp:cNvSpPr/>
      </dsp:nvSpPr>
      <dsp:spPr>
        <a:xfrm>
          <a:off x="0" y="3363960"/>
          <a:ext cx="11110555" cy="15290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latin typeface="Calibri" panose="020F0502020204030204" pitchFamily="34" charset="0"/>
              <a:cs typeface="Calibri" panose="020F0502020204030204" pitchFamily="34" charset="0"/>
            </a:rPr>
            <a:t>Require proof of distribution of public notification materials</a:t>
          </a:r>
        </a:p>
      </dsp:txBody>
      <dsp:txXfrm>
        <a:off x="2375018" y="3363960"/>
        <a:ext cx="8735536" cy="1529073"/>
      </dsp:txXfrm>
    </dsp:sp>
    <dsp:sp modelId="{DD170E9E-5CC5-44B8-B14C-FADBB9354DA6}">
      <dsp:nvSpPr>
        <dsp:cNvPr id="0" name=""/>
        <dsp:cNvSpPr/>
      </dsp:nvSpPr>
      <dsp:spPr>
        <a:xfrm>
          <a:off x="152907" y="3516868"/>
          <a:ext cx="2222111" cy="1223258"/>
        </a:xfrm>
        <a:prstGeom prst="roundRect">
          <a:avLst>
            <a:gd name="adj" fmla="val 10000"/>
          </a:avLst>
        </a:prstGeom>
        <a:blipFill>
          <a:blip xmlns:r="http://schemas.openxmlformats.org/officeDocument/2006/relationships" r:embed="rId3"/>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4C0E0-9BED-4BD3-9349-F7C9F34042D9}">
      <dsp:nvSpPr>
        <dsp:cNvPr id="0" name=""/>
        <dsp:cNvSpPr/>
      </dsp:nvSpPr>
      <dsp:spPr>
        <a:xfrm>
          <a:off x="1894333" y="3093"/>
          <a:ext cx="1693868" cy="846934"/>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4 Year HRA Cycle</a:t>
          </a:r>
        </a:p>
      </dsp:txBody>
      <dsp:txXfrm>
        <a:off x="1919139" y="27899"/>
        <a:ext cx="1644256" cy="797322"/>
      </dsp:txXfrm>
    </dsp:sp>
    <dsp:sp modelId="{8E786312-B324-40B1-80F5-4B1D301B8B48}">
      <dsp:nvSpPr>
        <dsp:cNvPr id="0" name=""/>
        <dsp:cNvSpPr/>
      </dsp:nvSpPr>
      <dsp:spPr>
        <a:xfrm>
          <a:off x="2063720" y="850027"/>
          <a:ext cx="169386" cy="635200"/>
        </a:xfrm>
        <a:custGeom>
          <a:avLst/>
          <a:gdLst/>
          <a:ahLst/>
          <a:cxnLst/>
          <a:rect l="0" t="0" r="0" b="0"/>
          <a:pathLst>
            <a:path>
              <a:moveTo>
                <a:pt x="0" y="0"/>
              </a:moveTo>
              <a:lnTo>
                <a:pt x="0" y="635200"/>
              </a:lnTo>
              <a:lnTo>
                <a:pt x="169386" y="635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BDCE7E-0F8B-4D1F-BA12-50015F1FE8DB}">
      <dsp:nvSpPr>
        <dsp:cNvPr id="0" name=""/>
        <dsp:cNvSpPr/>
      </dsp:nvSpPr>
      <dsp:spPr>
        <a:xfrm>
          <a:off x="2233106" y="1061761"/>
          <a:ext cx="1355094" cy="84693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2019 - Health Risk Assessment is Approved</a:t>
          </a:r>
        </a:p>
      </dsp:txBody>
      <dsp:txXfrm>
        <a:off x="2257912" y="1086567"/>
        <a:ext cx="1305482" cy="797322"/>
      </dsp:txXfrm>
    </dsp:sp>
    <dsp:sp modelId="{2EB212BA-C3EF-42C7-A988-C9E5991B4B4D}">
      <dsp:nvSpPr>
        <dsp:cNvPr id="0" name=""/>
        <dsp:cNvSpPr/>
      </dsp:nvSpPr>
      <dsp:spPr>
        <a:xfrm>
          <a:off x="2063720" y="850027"/>
          <a:ext cx="169386" cy="1693868"/>
        </a:xfrm>
        <a:custGeom>
          <a:avLst/>
          <a:gdLst/>
          <a:ahLst/>
          <a:cxnLst/>
          <a:rect l="0" t="0" r="0" b="0"/>
          <a:pathLst>
            <a:path>
              <a:moveTo>
                <a:pt x="0" y="0"/>
              </a:moveTo>
              <a:lnTo>
                <a:pt x="0" y="1693868"/>
              </a:lnTo>
              <a:lnTo>
                <a:pt x="169386" y="16938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393782-3B63-41C3-9387-51E6BC9CAB03}">
      <dsp:nvSpPr>
        <dsp:cNvPr id="0" name=""/>
        <dsp:cNvSpPr/>
      </dsp:nvSpPr>
      <dsp:spPr>
        <a:xfrm>
          <a:off x="2233106" y="2120428"/>
          <a:ext cx="1355094" cy="84693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2020</a:t>
          </a:r>
        </a:p>
      </dsp:txBody>
      <dsp:txXfrm>
        <a:off x="2257912" y="2145234"/>
        <a:ext cx="1305482" cy="797322"/>
      </dsp:txXfrm>
    </dsp:sp>
    <dsp:sp modelId="{49B8244D-091D-4130-AD1A-9C0DA2329E95}">
      <dsp:nvSpPr>
        <dsp:cNvPr id="0" name=""/>
        <dsp:cNvSpPr/>
      </dsp:nvSpPr>
      <dsp:spPr>
        <a:xfrm>
          <a:off x="2063720" y="850027"/>
          <a:ext cx="169386" cy="2752536"/>
        </a:xfrm>
        <a:custGeom>
          <a:avLst/>
          <a:gdLst/>
          <a:ahLst/>
          <a:cxnLst/>
          <a:rect l="0" t="0" r="0" b="0"/>
          <a:pathLst>
            <a:path>
              <a:moveTo>
                <a:pt x="0" y="0"/>
              </a:moveTo>
              <a:lnTo>
                <a:pt x="0" y="2752536"/>
              </a:lnTo>
              <a:lnTo>
                <a:pt x="169386" y="2752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5BAEE6-93FA-4162-8204-C36572832AC0}">
      <dsp:nvSpPr>
        <dsp:cNvPr id="0" name=""/>
        <dsp:cNvSpPr/>
      </dsp:nvSpPr>
      <dsp:spPr>
        <a:xfrm>
          <a:off x="2233106" y="3179096"/>
          <a:ext cx="1355094" cy="84693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2021</a:t>
          </a:r>
        </a:p>
      </dsp:txBody>
      <dsp:txXfrm>
        <a:off x="2257912" y="3203902"/>
        <a:ext cx="1305482" cy="797322"/>
      </dsp:txXfrm>
    </dsp:sp>
    <dsp:sp modelId="{844653BF-237B-4607-BDCD-9A2181559BB4}">
      <dsp:nvSpPr>
        <dsp:cNvPr id="0" name=""/>
        <dsp:cNvSpPr/>
      </dsp:nvSpPr>
      <dsp:spPr>
        <a:xfrm>
          <a:off x="2063720" y="850027"/>
          <a:ext cx="169386" cy="3811203"/>
        </a:xfrm>
        <a:custGeom>
          <a:avLst/>
          <a:gdLst/>
          <a:ahLst/>
          <a:cxnLst/>
          <a:rect l="0" t="0" r="0" b="0"/>
          <a:pathLst>
            <a:path>
              <a:moveTo>
                <a:pt x="0" y="0"/>
              </a:moveTo>
              <a:lnTo>
                <a:pt x="0" y="3811203"/>
              </a:lnTo>
              <a:lnTo>
                <a:pt x="169386" y="3811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D4E87-5B17-454B-B47E-1EC485357A47}">
      <dsp:nvSpPr>
        <dsp:cNvPr id="0" name=""/>
        <dsp:cNvSpPr/>
      </dsp:nvSpPr>
      <dsp:spPr>
        <a:xfrm>
          <a:off x="2233106" y="4237764"/>
          <a:ext cx="1355094" cy="846934"/>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2022</a:t>
          </a:r>
        </a:p>
      </dsp:txBody>
      <dsp:txXfrm>
        <a:off x="2257912" y="4262570"/>
        <a:ext cx="1305482" cy="797322"/>
      </dsp:txXfrm>
    </dsp:sp>
    <dsp:sp modelId="{103B4E25-3B2D-4892-8B6C-A5748E6416C6}">
      <dsp:nvSpPr>
        <dsp:cNvPr id="0" name=""/>
        <dsp:cNvSpPr/>
      </dsp:nvSpPr>
      <dsp:spPr>
        <a:xfrm>
          <a:off x="4011668" y="3093"/>
          <a:ext cx="1693868" cy="84693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Public Notifications</a:t>
          </a:r>
        </a:p>
      </dsp:txBody>
      <dsp:txXfrm>
        <a:off x="4036474" y="27899"/>
        <a:ext cx="1644256" cy="797322"/>
      </dsp:txXfrm>
    </dsp:sp>
    <dsp:sp modelId="{36A308E4-BCA3-45E6-9FE6-92A39529E4A3}">
      <dsp:nvSpPr>
        <dsp:cNvPr id="0" name=""/>
        <dsp:cNvSpPr/>
      </dsp:nvSpPr>
      <dsp:spPr>
        <a:xfrm>
          <a:off x="4181055" y="850027"/>
          <a:ext cx="169386" cy="635200"/>
        </a:xfrm>
        <a:custGeom>
          <a:avLst/>
          <a:gdLst/>
          <a:ahLst/>
          <a:cxnLst/>
          <a:rect l="0" t="0" r="0" b="0"/>
          <a:pathLst>
            <a:path>
              <a:moveTo>
                <a:pt x="0" y="0"/>
              </a:moveTo>
              <a:lnTo>
                <a:pt x="0" y="635200"/>
              </a:lnTo>
              <a:lnTo>
                <a:pt x="169386" y="635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6A09A2-78F9-4AEB-8A14-D529EA69F9CA}">
      <dsp:nvSpPr>
        <dsp:cNvPr id="0" name=""/>
        <dsp:cNvSpPr/>
      </dsp:nvSpPr>
      <dsp:spPr>
        <a:xfrm>
          <a:off x="4350442" y="1061761"/>
          <a:ext cx="1355094" cy="846934"/>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2019 - Initial Public Notification</a:t>
          </a:r>
        </a:p>
      </dsp:txBody>
      <dsp:txXfrm>
        <a:off x="4375248" y="1086567"/>
        <a:ext cx="1305482" cy="797322"/>
      </dsp:txXfrm>
    </dsp:sp>
    <dsp:sp modelId="{29585FF2-CE10-455A-9571-616B84C82C83}">
      <dsp:nvSpPr>
        <dsp:cNvPr id="0" name=""/>
        <dsp:cNvSpPr/>
      </dsp:nvSpPr>
      <dsp:spPr>
        <a:xfrm>
          <a:off x="4181055" y="850027"/>
          <a:ext cx="169386" cy="1693868"/>
        </a:xfrm>
        <a:custGeom>
          <a:avLst/>
          <a:gdLst/>
          <a:ahLst/>
          <a:cxnLst/>
          <a:rect l="0" t="0" r="0" b="0"/>
          <a:pathLst>
            <a:path>
              <a:moveTo>
                <a:pt x="0" y="0"/>
              </a:moveTo>
              <a:lnTo>
                <a:pt x="0" y="1693868"/>
              </a:lnTo>
              <a:lnTo>
                <a:pt x="169386" y="16938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780FDA-EEF6-40D9-8753-E394A05127D5}">
      <dsp:nvSpPr>
        <dsp:cNvPr id="0" name=""/>
        <dsp:cNvSpPr/>
      </dsp:nvSpPr>
      <dsp:spPr>
        <a:xfrm>
          <a:off x="4350442" y="2120428"/>
          <a:ext cx="1355094" cy="846934"/>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2020 - Risk Reduction Public Notification</a:t>
          </a:r>
        </a:p>
      </dsp:txBody>
      <dsp:txXfrm>
        <a:off x="4375248" y="2145234"/>
        <a:ext cx="1305482" cy="797322"/>
      </dsp:txXfrm>
    </dsp:sp>
    <dsp:sp modelId="{5ED4B901-EA33-4556-9299-6551FA863A28}">
      <dsp:nvSpPr>
        <dsp:cNvPr id="0" name=""/>
        <dsp:cNvSpPr/>
      </dsp:nvSpPr>
      <dsp:spPr>
        <a:xfrm>
          <a:off x="4181055" y="850027"/>
          <a:ext cx="169386" cy="2752536"/>
        </a:xfrm>
        <a:custGeom>
          <a:avLst/>
          <a:gdLst/>
          <a:ahLst/>
          <a:cxnLst/>
          <a:rect l="0" t="0" r="0" b="0"/>
          <a:pathLst>
            <a:path>
              <a:moveTo>
                <a:pt x="0" y="0"/>
              </a:moveTo>
              <a:lnTo>
                <a:pt x="0" y="2752536"/>
              </a:lnTo>
              <a:lnTo>
                <a:pt x="169386" y="2752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660430-41F6-4725-A4C5-3F76C709EF36}">
      <dsp:nvSpPr>
        <dsp:cNvPr id="0" name=""/>
        <dsp:cNvSpPr/>
      </dsp:nvSpPr>
      <dsp:spPr>
        <a:xfrm>
          <a:off x="4350442" y="3179096"/>
          <a:ext cx="1355094" cy="846934"/>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2021- Biennial Public Notification</a:t>
          </a:r>
        </a:p>
      </dsp:txBody>
      <dsp:txXfrm>
        <a:off x="4375248" y="3203902"/>
        <a:ext cx="1305482" cy="797322"/>
      </dsp:txXfrm>
    </dsp:sp>
    <dsp:sp modelId="{883D37C7-3D87-49FD-969A-3DBFD36D46D8}">
      <dsp:nvSpPr>
        <dsp:cNvPr id="0" name=""/>
        <dsp:cNvSpPr/>
      </dsp:nvSpPr>
      <dsp:spPr>
        <a:xfrm>
          <a:off x="4181055" y="850027"/>
          <a:ext cx="169386" cy="3811203"/>
        </a:xfrm>
        <a:custGeom>
          <a:avLst/>
          <a:gdLst/>
          <a:ahLst/>
          <a:cxnLst/>
          <a:rect l="0" t="0" r="0" b="0"/>
          <a:pathLst>
            <a:path>
              <a:moveTo>
                <a:pt x="0" y="0"/>
              </a:moveTo>
              <a:lnTo>
                <a:pt x="0" y="3811203"/>
              </a:lnTo>
              <a:lnTo>
                <a:pt x="169386" y="3811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7A65D6-C68A-4A8F-A9C2-BC33FC2EF37A}">
      <dsp:nvSpPr>
        <dsp:cNvPr id="0" name=""/>
        <dsp:cNvSpPr/>
      </dsp:nvSpPr>
      <dsp:spPr>
        <a:xfrm>
          <a:off x="4350442" y="4237764"/>
          <a:ext cx="1355094" cy="846934"/>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endParaRPr lang="en-US" sz="1400" b="1" kern="1200" dirty="0">
            <a:latin typeface="Calibri" panose="020F0502020204030204" pitchFamily="34" charset="0"/>
            <a:cs typeface="Calibri" panose="020F0502020204030204" pitchFamily="34" charset="0"/>
          </a:endParaRPr>
        </a:p>
      </dsp:txBody>
      <dsp:txXfrm>
        <a:off x="4375248" y="4262570"/>
        <a:ext cx="1305482" cy="797322"/>
      </dsp:txXfrm>
    </dsp:sp>
    <dsp:sp modelId="{A92B44E3-645E-40B6-82EA-3CBB1FF87A79}">
      <dsp:nvSpPr>
        <dsp:cNvPr id="0" name=""/>
        <dsp:cNvSpPr/>
      </dsp:nvSpPr>
      <dsp:spPr>
        <a:xfrm>
          <a:off x="6129004" y="3093"/>
          <a:ext cx="1693868" cy="846934"/>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latin typeface="Calibri" panose="020F0502020204030204" pitchFamily="34" charset="0"/>
              <a:cs typeface="Calibri" panose="020F0502020204030204" pitchFamily="34" charset="0"/>
            </a:rPr>
            <a:t>Annual Hot Spots Report</a:t>
          </a:r>
        </a:p>
      </dsp:txBody>
      <dsp:txXfrm>
        <a:off x="6153810" y="27899"/>
        <a:ext cx="1644256" cy="797322"/>
      </dsp:txXfrm>
    </dsp:sp>
    <dsp:sp modelId="{11630ADF-F392-4511-8341-EB4BBB4E7271}">
      <dsp:nvSpPr>
        <dsp:cNvPr id="0" name=""/>
        <dsp:cNvSpPr/>
      </dsp:nvSpPr>
      <dsp:spPr>
        <a:xfrm>
          <a:off x="6298391" y="850027"/>
          <a:ext cx="169386" cy="635200"/>
        </a:xfrm>
        <a:custGeom>
          <a:avLst/>
          <a:gdLst/>
          <a:ahLst/>
          <a:cxnLst/>
          <a:rect l="0" t="0" r="0" b="0"/>
          <a:pathLst>
            <a:path>
              <a:moveTo>
                <a:pt x="0" y="0"/>
              </a:moveTo>
              <a:lnTo>
                <a:pt x="0" y="635200"/>
              </a:lnTo>
              <a:lnTo>
                <a:pt x="169386" y="63520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8C5DC5-2E65-4162-BF10-4F4F580F6179}">
      <dsp:nvSpPr>
        <dsp:cNvPr id="0" name=""/>
        <dsp:cNvSpPr/>
      </dsp:nvSpPr>
      <dsp:spPr>
        <a:xfrm>
          <a:off x="6467778" y="1061761"/>
          <a:ext cx="1355094" cy="846934"/>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2019                Hot Spots Report</a:t>
          </a:r>
        </a:p>
      </dsp:txBody>
      <dsp:txXfrm>
        <a:off x="6492584" y="1086567"/>
        <a:ext cx="1305482" cy="797322"/>
      </dsp:txXfrm>
    </dsp:sp>
    <dsp:sp modelId="{731214D0-ED02-49B0-8D9E-9E6BF56E6566}">
      <dsp:nvSpPr>
        <dsp:cNvPr id="0" name=""/>
        <dsp:cNvSpPr/>
      </dsp:nvSpPr>
      <dsp:spPr>
        <a:xfrm>
          <a:off x="6298391" y="850027"/>
          <a:ext cx="169386" cy="1693868"/>
        </a:xfrm>
        <a:custGeom>
          <a:avLst/>
          <a:gdLst/>
          <a:ahLst/>
          <a:cxnLst/>
          <a:rect l="0" t="0" r="0" b="0"/>
          <a:pathLst>
            <a:path>
              <a:moveTo>
                <a:pt x="0" y="0"/>
              </a:moveTo>
              <a:lnTo>
                <a:pt x="0" y="1693868"/>
              </a:lnTo>
              <a:lnTo>
                <a:pt x="169386" y="16938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01492-F470-4EBB-9982-1E18E342BFF6}">
      <dsp:nvSpPr>
        <dsp:cNvPr id="0" name=""/>
        <dsp:cNvSpPr/>
      </dsp:nvSpPr>
      <dsp:spPr>
        <a:xfrm>
          <a:off x="6467778" y="2120428"/>
          <a:ext cx="1355094" cy="846934"/>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2020                 Hot Spots Report</a:t>
          </a:r>
        </a:p>
      </dsp:txBody>
      <dsp:txXfrm>
        <a:off x="6492584" y="2145234"/>
        <a:ext cx="1305482" cy="797322"/>
      </dsp:txXfrm>
    </dsp:sp>
    <dsp:sp modelId="{9C467607-81C3-432A-9BC3-C3F175A1969E}">
      <dsp:nvSpPr>
        <dsp:cNvPr id="0" name=""/>
        <dsp:cNvSpPr/>
      </dsp:nvSpPr>
      <dsp:spPr>
        <a:xfrm>
          <a:off x="6298391" y="850027"/>
          <a:ext cx="169386" cy="2752536"/>
        </a:xfrm>
        <a:custGeom>
          <a:avLst/>
          <a:gdLst/>
          <a:ahLst/>
          <a:cxnLst/>
          <a:rect l="0" t="0" r="0" b="0"/>
          <a:pathLst>
            <a:path>
              <a:moveTo>
                <a:pt x="0" y="0"/>
              </a:moveTo>
              <a:lnTo>
                <a:pt x="0" y="2752536"/>
              </a:lnTo>
              <a:lnTo>
                <a:pt x="169386" y="27525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D2F9CA-E0D8-4FBD-B21A-BBE75CF57A25}">
      <dsp:nvSpPr>
        <dsp:cNvPr id="0" name=""/>
        <dsp:cNvSpPr/>
      </dsp:nvSpPr>
      <dsp:spPr>
        <a:xfrm>
          <a:off x="6467778" y="3179096"/>
          <a:ext cx="1355094" cy="846934"/>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2021                Hot Spots Report</a:t>
          </a:r>
        </a:p>
      </dsp:txBody>
      <dsp:txXfrm>
        <a:off x="6492584" y="3203902"/>
        <a:ext cx="1305482" cy="797322"/>
      </dsp:txXfrm>
    </dsp:sp>
    <dsp:sp modelId="{D47EEBBA-536A-44A1-87AA-4B1D3201D0EA}">
      <dsp:nvSpPr>
        <dsp:cNvPr id="0" name=""/>
        <dsp:cNvSpPr/>
      </dsp:nvSpPr>
      <dsp:spPr>
        <a:xfrm>
          <a:off x="6298391" y="850027"/>
          <a:ext cx="169386" cy="3811203"/>
        </a:xfrm>
        <a:custGeom>
          <a:avLst/>
          <a:gdLst/>
          <a:ahLst/>
          <a:cxnLst/>
          <a:rect l="0" t="0" r="0" b="0"/>
          <a:pathLst>
            <a:path>
              <a:moveTo>
                <a:pt x="0" y="0"/>
              </a:moveTo>
              <a:lnTo>
                <a:pt x="0" y="3811203"/>
              </a:lnTo>
              <a:lnTo>
                <a:pt x="169386" y="3811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675759-36E8-4DFD-9924-4595E3C4C82B}">
      <dsp:nvSpPr>
        <dsp:cNvPr id="0" name=""/>
        <dsp:cNvSpPr/>
      </dsp:nvSpPr>
      <dsp:spPr>
        <a:xfrm>
          <a:off x="6467778" y="4237764"/>
          <a:ext cx="1355094" cy="846934"/>
        </a:xfrm>
        <a:prstGeom prst="roundRect">
          <a:avLst>
            <a:gd name="adj" fmla="val 10000"/>
          </a:avLst>
        </a:prstGeom>
        <a:solidFill>
          <a:schemeClr val="accent6">
            <a:lumMod val="60000"/>
            <a:lumOff val="4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Calibri" panose="020F0502020204030204" pitchFamily="34" charset="0"/>
              <a:cs typeface="Calibri" panose="020F0502020204030204" pitchFamily="34" charset="0"/>
            </a:rPr>
            <a:t>2022                Hot Spots Report</a:t>
          </a:r>
        </a:p>
      </dsp:txBody>
      <dsp:txXfrm>
        <a:off x="6492584" y="4262570"/>
        <a:ext cx="1305482" cy="7973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F421B-9731-4E5D-A08B-F7A37A49F9D6}">
      <dsp:nvSpPr>
        <dsp:cNvPr id="0" name=""/>
        <dsp:cNvSpPr/>
      </dsp:nvSpPr>
      <dsp:spPr>
        <a:xfrm rot="10800000">
          <a:off x="700378" y="113191"/>
          <a:ext cx="10109665" cy="139621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57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Calibri" panose="020F0502020204030204" pitchFamily="34" charset="0"/>
              <a:cs typeface="Calibri" panose="020F0502020204030204" pitchFamily="34" charset="0"/>
            </a:rPr>
            <a:t>On July 8, 2021 </a:t>
          </a:r>
          <a:r>
            <a:rPr lang="en-US" sz="2400" kern="1200" dirty="0">
              <a:latin typeface="Calibri" panose="020F0502020204030204" pitchFamily="34" charset="0"/>
              <a:cs typeface="Calibri" panose="020F0502020204030204" pitchFamily="34" charset="0"/>
            </a:rPr>
            <a:t>a draft of Rule 1210 was published</a:t>
          </a:r>
          <a:endParaRPr lang="en-US" sz="2400" kern="120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Calibri" panose="020F0502020204030204" pitchFamily="34" charset="0"/>
              <a:cs typeface="Calibri" panose="020F0502020204030204" pitchFamily="34" charset="0"/>
            </a:rPr>
            <a:t>A virtual public meeting was scheduled</a:t>
          </a:r>
          <a:endParaRPr lang="en-US" sz="2400" kern="1200" dirty="0">
            <a:latin typeface="Calibri" panose="020F0502020204030204" pitchFamily="34" charset="0"/>
            <a:cs typeface="Calibri" panose="020F0502020204030204" pitchFamily="34" charset="0"/>
          </a:endParaRPr>
        </a:p>
      </dsp:txBody>
      <dsp:txXfrm rot="10800000">
        <a:off x="1049431" y="113191"/>
        <a:ext cx="9760612" cy="1396213"/>
      </dsp:txXfrm>
    </dsp:sp>
    <dsp:sp modelId="{A3AEED37-FAEA-46A9-8D50-47D02D2E9A7D}">
      <dsp:nvSpPr>
        <dsp:cNvPr id="0" name=""/>
        <dsp:cNvSpPr/>
      </dsp:nvSpPr>
      <dsp:spPr>
        <a:xfrm>
          <a:off x="8852" y="14794"/>
          <a:ext cx="1476866" cy="16225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2E63FF-196F-4F5F-92A7-A17597A12804}">
      <dsp:nvSpPr>
        <dsp:cNvPr id="0" name=""/>
        <dsp:cNvSpPr/>
      </dsp:nvSpPr>
      <dsp:spPr>
        <a:xfrm rot="10800000">
          <a:off x="665626" y="1999766"/>
          <a:ext cx="10179168" cy="141498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57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cs typeface="Calibri" panose="020F0502020204030204" pitchFamily="34" charset="0"/>
            </a:rPr>
            <a:t>District reached out to multiple organizations, community partners, regulated community, and members of the public</a:t>
          </a:r>
        </a:p>
      </dsp:txBody>
      <dsp:txXfrm rot="10800000">
        <a:off x="1019372" y="1999766"/>
        <a:ext cx="9825422" cy="1414984"/>
      </dsp:txXfrm>
    </dsp:sp>
    <dsp:sp modelId="{9A471CD9-8D1F-4931-B500-1AC9608A4324}">
      <dsp:nvSpPr>
        <dsp:cNvPr id="0" name=""/>
        <dsp:cNvSpPr/>
      </dsp:nvSpPr>
      <dsp:spPr>
        <a:xfrm>
          <a:off x="58847" y="2016648"/>
          <a:ext cx="1362332" cy="146461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6EBB54-1D5A-4B52-A236-EDC131D7E827}">
      <dsp:nvSpPr>
        <dsp:cNvPr id="0" name=""/>
        <dsp:cNvSpPr/>
      </dsp:nvSpPr>
      <dsp:spPr>
        <a:xfrm rot="10800000">
          <a:off x="827212" y="3892976"/>
          <a:ext cx="10011535" cy="131534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57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Calibri" panose="020F0502020204030204" pitchFamily="34" charset="0"/>
              <a:cs typeface="Calibri" panose="020F0502020204030204" pitchFamily="34" charset="0"/>
            </a:rPr>
            <a:t>On August 5, 2021 virtual public meeting was held</a:t>
          </a:r>
        </a:p>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Calibri" panose="020F0502020204030204" pitchFamily="34" charset="0"/>
              <a:cs typeface="Calibri" panose="020F0502020204030204" pitchFamily="34" charset="0"/>
            </a:rPr>
            <a:t>Spanish interpretation services were provided</a:t>
          </a:r>
        </a:p>
        <a:p>
          <a:pPr marL="0" lvl="0" indent="0" algn="l" defTabSz="1066800">
            <a:lnSpc>
              <a:spcPct val="90000"/>
            </a:lnSpc>
            <a:spcBef>
              <a:spcPct val="0"/>
            </a:spcBef>
            <a:spcAft>
              <a:spcPct val="35000"/>
            </a:spcAft>
            <a:buNone/>
          </a:pPr>
          <a:r>
            <a:rPr lang="en-US" sz="2400" kern="1200" dirty="0">
              <a:effectLst/>
              <a:latin typeface="Calibri" panose="020F0502020204030204" pitchFamily="34" charset="0"/>
              <a:ea typeface="Calibri" panose="020F0502020204030204" pitchFamily="34" charset="0"/>
              <a:cs typeface="Calibri" panose="020F0502020204030204" pitchFamily="34" charset="0"/>
            </a:rPr>
            <a:t>The meeting is available on the District’s YouTube Channel</a:t>
          </a:r>
          <a:endParaRPr lang="en-US" sz="2400" kern="1200" dirty="0">
            <a:latin typeface="Calibri" panose="020F0502020204030204" pitchFamily="34" charset="0"/>
            <a:cs typeface="Calibri" panose="020F0502020204030204" pitchFamily="34" charset="0"/>
          </a:endParaRPr>
        </a:p>
      </dsp:txBody>
      <dsp:txXfrm rot="10800000">
        <a:off x="1156049" y="3892976"/>
        <a:ext cx="9682698" cy="1315348"/>
      </dsp:txXfrm>
    </dsp:sp>
    <dsp:sp modelId="{B78E607E-8FFE-490C-8E62-FFACAA199F75}">
      <dsp:nvSpPr>
        <dsp:cNvPr id="0" name=""/>
        <dsp:cNvSpPr/>
      </dsp:nvSpPr>
      <dsp:spPr>
        <a:xfrm>
          <a:off x="0" y="3768750"/>
          <a:ext cx="1516638" cy="155190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FEFAB8C-B307-498F-A108-738735FE456D}" type="datetimeFigureOut">
              <a:rPr lang="en-US" smtClean="0"/>
              <a:t>11/3/2021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AF59A34-0978-47FB-9E39-C830A844C525}" type="slidenum">
              <a:rPr lang="en-US" smtClean="0"/>
              <a:t>‹#›</a:t>
            </a:fld>
            <a:endParaRPr lang="en-US"/>
          </a:p>
        </p:txBody>
      </p:sp>
    </p:spTree>
    <p:extLst>
      <p:ext uri="{BB962C8B-B14F-4D97-AF65-F5344CB8AC3E}">
        <p14:creationId xmlns:p14="http://schemas.microsoft.com/office/powerpoint/2010/main" val="313081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52368" lvl="1" indent="-285750">
              <a:buFont typeface="Arial" panose="020B0604020202020204" pitchFamily="34" charset="0"/>
              <a:buChar char="•"/>
            </a:pPr>
            <a:r>
              <a:rPr lang="en-US" sz="1800" dirty="0">
                <a:solidFill>
                  <a:srgbClr val="FF0000"/>
                </a:solidFill>
                <a:latin typeface="Times New Roman" panose="02020603050405020304" pitchFamily="18" charset="0"/>
              </a:rPr>
              <a:t>Good afternoon Chair Vargas, Board members and members of the public, my name is Mahiany Luther and I am a Deputy Director at the District overseeing the Compliance and Engineering divisions.</a:t>
            </a:r>
          </a:p>
          <a:p>
            <a:pPr marL="75236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latin typeface="Times New Roman" panose="02020603050405020304" pitchFamily="18" charset="0"/>
              </a:rPr>
              <a:t>We are here today to discuss proposed amendments to District Rule 1210 which establishes public notification and risk reduction thresholds and procedures for facilities that create elevated health risks in San Diego County.</a:t>
            </a:r>
          </a:p>
          <a:p>
            <a:pPr marL="752368"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latin typeface="Times New Roman" panose="02020603050405020304" pitchFamily="18" charset="0"/>
              </a:rPr>
              <a:t>We will present recommendations that were developed to </a:t>
            </a:r>
            <a:r>
              <a:rPr lang="en-US" sz="1800" dirty="0">
                <a:solidFill>
                  <a:srgbClr val="1F497D"/>
                </a:solidFill>
                <a:effectLst/>
                <a:latin typeface="Calibri" panose="020F0502020204030204" pitchFamily="34" charset="0"/>
              </a:rPr>
              <a:t>improve </a:t>
            </a:r>
            <a:r>
              <a:rPr lang="en-US" sz="1800" dirty="0">
                <a:solidFill>
                  <a:srgbClr val="1F497D"/>
                </a:solidFill>
                <a:effectLst/>
                <a:latin typeface="Calibri" panose="020F0502020204030204" pitchFamily="34" charset="0"/>
                <a:ea typeface="Calibri" panose="020F0502020204030204" pitchFamily="34" charset="0"/>
              </a:rPr>
              <a:t>public health by reducing cancer risk in the region </a:t>
            </a:r>
            <a:endParaRPr lang="en-US" sz="1800" dirty="0">
              <a:solidFill>
                <a:srgbClr val="FF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F59A34-0978-47FB-9E39-C830A844C525}" type="slidenum">
              <a:rPr lang="en-US" smtClean="0"/>
              <a:t>1</a:t>
            </a:fld>
            <a:endParaRPr lang="en-US"/>
          </a:p>
        </p:txBody>
      </p:sp>
    </p:spTree>
    <p:extLst>
      <p:ext uri="{BB962C8B-B14F-4D97-AF65-F5344CB8AC3E}">
        <p14:creationId xmlns:p14="http://schemas.microsoft.com/office/powerpoint/2010/main" val="164538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proposed rule requires public notification every other year. This slide discusses the proposed biennial public notification requirement and other avenues to notify the public about health risks and risk reduction plants</a:t>
            </a:r>
          </a:p>
          <a:p>
            <a:pPr marL="171450" indent="-171450">
              <a:buFont typeface="Arial" panose="020B0604020202020204" pitchFamily="34" charset="0"/>
              <a:buChar char="•"/>
            </a:pPr>
            <a:r>
              <a:rPr lang="en-US" dirty="0"/>
              <a:t>As previously discussed, Rule 1210 was adopted in response to the Hot Spots Act, which requires facilities that can create elevated health risks to conduct health risk assessments once every 4 years</a:t>
            </a:r>
          </a:p>
          <a:p>
            <a:pPr marL="171450" indent="-171450">
              <a:buFont typeface="Arial" panose="020B0604020202020204" pitchFamily="34" charset="0"/>
              <a:buChar char="•"/>
            </a:pPr>
            <a:r>
              <a:rPr lang="en-US" dirty="0"/>
              <a:t>Health risk assessments quantify the heath risks, and the requirements in Rule 1210 would apply based on those risks</a:t>
            </a:r>
          </a:p>
          <a:p>
            <a:pPr marL="171450" indent="-171450">
              <a:buFont typeface="Arial" panose="020B0604020202020204" pitchFamily="34" charset="0"/>
              <a:buChar char="•"/>
            </a:pPr>
            <a:r>
              <a:rPr lang="en-US" dirty="0"/>
              <a:t>The proposed rule requires public notification every other year because annual notifications would provide the same information to the public multiple times until a new health risk assessment is conducted. </a:t>
            </a:r>
          </a:p>
          <a:p>
            <a:pPr marL="171450" indent="-171450">
              <a:buFont typeface="Arial" panose="020B0604020202020204" pitchFamily="34" charset="0"/>
              <a:buChar char="•"/>
            </a:pPr>
            <a:r>
              <a:rPr lang="en-US" dirty="0"/>
              <a:t>Facilities subject to public notification requirements would also be subject to risk reduction requirements. The District provides public notice of risk reduction plans upon receipt of those plans. Additionally, as required by AB423, all information related to the Hot Spots Program will be posted on the District’s website. The District will also provide updates related to health risks and risk reduction plans when it presents the annual Hot Spots report to this Board. Therefore, in addition to the biennial public notification, there are multiple avenues to notify the public about health risks and risk reduction plans.</a:t>
            </a:r>
          </a:p>
        </p:txBody>
      </p:sp>
      <p:sp>
        <p:nvSpPr>
          <p:cNvPr id="4" name="Slide Number Placeholder 3"/>
          <p:cNvSpPr>
            <a:spLocks noGrp="1"/>
          </p:cNvSpPr>
          <p:nvPr>
            <p:ph type="sldNum" sz="quarter" idx="5"/>
          </p:nvPr>
        </p:nvSpPr>
        <p:spPr/>
        <p:txBody>
          <a:bodyPr/>
          <a:lstStyle/>
          <a:p>
            <a:fld id="{AAF59A34-0978-47FB-9E39-C830A844C525}" type="slidenum">
              <a:rPr lang="en-US" smtClean="0"/>
              <a:t>10</a:t>
            </a:fld>
            <a:endParaRPr lang="en-US"/>
          </a:p>
        </p:txBody>
      </p:sp>
    </p:spTree>
    <p:extLst>
      <p:ext uri="{BB962C8B-B14F-4D97-AF65-F5344CB8AC3E}">
        <p14:creationId xmlns:p14="http://schemas.microsoft.com/office/powerpoint/2010/main" val="214294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636" indent="-291636" algn="just">
              <a:lnSpc>
                <a:spcPct val="107000"/>
              </a:lnSpc>
              <a:spcAft>
                <a:spcPts val="816"/>
              </a:spcAft>
              <a:buFont typeface="Arial" panose="020B0604020202020204" pitchFamily="34" charset="0"/>
              <a:buChar char="•"/>
            </a:pPr>
            <a:r>
              <a:rPr lang="en-US" sz="1800" dirty="0">
                <a:latin typeface="Times New Roman" panose="02020603050405020304" pitchFamily="18" charset="0"/>
                <a:ea typeface="Calibri" panose="020F0502020204030204" pitchFamily="34" charset="0"/>
              </a:rPr>
              <a:t>On July 8, 2021 the District released proposed amendments of Rule 1210 and scheduled a virtual public meeting for August 5</a:t>
            </a:r>
          </a:p>
          <a:p>
            <a:pPr marL="291636" indent="-291636" algn="just" defTabSz="933237">
              <a:lnSpc>
                <a:spcPct val="107000"/>
              </a:lnSpc>
              <a:spcAft>
                <a:spcPts val="816"/>
              </a:spcAft>
              <a:buFont typeface="Arial" panose="020B0604020202020204" pitchFamily="34" charset="0"/>
              <a:buChar char="•"/>
              <a:defRPr/>
            </a:pPr>
            <a:r>
              <a:rPr lang="en-US" sz="1800" dirty="0">
                <a:latin typeface="Times New Roman" panose="02020603050405020304" pitchFamily="18" charset="0"/>
                <a:ea typeface="Calibri" panose="020F0502020204030204" pitchFamily="34" charset="0"/>
              </a:rPr>
              <a:t>Public meeting outreach was conducted by publishing the meeting notice and draft rule on the District’s website and by reaching out to: permit holders, and about 14,000 e-mail addresses via the District’s GovDelivery email subscription service; </a:t>
            </a:r>
          </a:p>
          <a:p>
            <a:pPr marL="291636" indent="-291636" algn="just" defTabSz="933237">
              <a:lnSpc>
                <a:spcPct val="107000"/>
              </a:lnSpc>
              <a:spcAft>
                <a:spcPts val="816"/>
              </a:spcAft>
              <a:buFont typeface="Arial" panose="020B0604020202020204" pitchFamily="34" charset="0"/>
              <a:buChar char="•"/>
              <a:defRPr/>
            </a:pPr>
            <a:r>
              <a:rPr lang="en-US" sz="1800" dirty="0">
                <a:latin typeface="Times New Roman" panose="02020603050405020304" pitchFamily="18" charset="0"/>
                <a:ea typeface="Calibri" panose="020F0502020204030204" pitchFamily="34" charset="0"/>
              </a:rPr>
              <a:t>On August 5, 2021 the District conducted a virtual public meeting to discuss the draft rule. Spanish interpretation services were provided during the meeting. Additionally, the meeting was available on the District’s YouTube Channel. </a:t>
            </a:r>
          </a:p>
          <a:p>
            <a:pPr marL="291636" indent="-291636" algn="just" defTabSz="933237">
              <a:lnSpc>
                <a:spcPct val="107000"/>
              </a:lnSpc>
              <a:spcAft>
                <a:spcPts val="816"/>
              </a:spcAft>
              <a:buFont typeface="Arial" panose="020B0604020202020204" pitchFamily="34" charset="0"/>
              <a:buChar char="•"/>
              <a:defRPr/>
            </a:pPr>
            <a:r>
              <a:rPr lang="en-US" sz="1800" dirty="0">
                <a:latin typeface="Times New Roman" panose="02020603050405020304" pitchFamily="18" charset="0"/>
                <a:ea typeface="Calibri" panose="020F0502020204030204" pitchFamily="34" charset="0"/>
              </a:rPr>
              <a:t>There were 32 attendees in the public workshop. 12 comment letters were submitted resulting in a workshop report that has 85 questions and answers</a:t>
            </a:r>
          </a:p>
          <a:p>
            <a:pPr algn="just">
              <a:lnSpc>
                <a:spcPct val="107000"/>
              </a:lnSpc>
              <a:spcAft>
                <a:spcPts val="816"/>
              </a:spcAft>
            </a:pPr>
            <a:endParaRPr lang="en-US" sz="1800" dirty="0">
              <a:latin typeface="Times New Roman" panose="02020603050405020304" pitchFamily="18" charset="0"/>
              <a:ea typeface="Calibri" panose="020F0502020204030204" pitchFamily="34" charset="0"/>
            </a:endParaRPr>
          </a:p>
          <a:p>
            <a:endParaRPr lang="en-US" dirty="0">
              <a:effectLs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AF59A34-0978-47FB-9E39-C830A844C525}" type="slidenum">
              <a:rPr lang="en-US" smtClean="0"/>
              <a:t>11</a:t>
            </a:fld>
            <a:endParaRPr lang="en-US"/>
          </a:p>
        </p:txBody>
      </p:sp>
    </p:spTree>
    <p:extLst>
      <p:ext uri="{BB962C8B-B14F-4D97-AF65-F5344CB8AC3E}">
        <p14:creationId xmlns:p14="http://schemas.microsoft.com/office/powerpoint/2010/main" val="55112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Today’s recommendations is to </a:t>
            </a:r>
            <a:r>
              <a:rPr lang="en-US" b="0" i="0" u="none" strike="noStrike" dirty="0">
                <a:solidFill>
                  <a:schemeClr val="tx1"/>
                </a:solidFill>
                <a:effectLst/>
                <a:latin typeface="Calibri" panose="020F0502020204030204" pitchFamily="34" charset="0"/>
                <a:cs typeface="Calibri" panose="020F0502020204030204" pitchFamily="34" charset="0"/>
              </a:rPr>
              <a:t>find that the Rule 1210 proposal is exempt from CEQA and adopt amendments to </a:t>
            </a:r>
            <a:r>
              <a:rPr lang="en-US" b="0" i="0" dirty="0">
                <a:solidFill>
                  <a:schemeClr val="tx1"/>
                </a:solidFill>
                <a:latin typeface="Calibri" panose="020F0502020204030204" pitchFamily="34" charset="0"/>
                <a:cs typeface="Calibri" panose="020F0502020204030204" pitchFamily="34" charset="0"/>
              </a:rPr>
              <a:t>Rule 1210</a:t>
            </a:r>
            <a:endParaRPr lang="en-US" dirty="0"/>
          </a:p>
          <a:p>
            <a:pPr lvl="0"/>
            <a:endParaRPr lang="en-US" b="0" i="0" dirty="0">
              <a:solidFill>
                <a:schemeClr val="tx1"/>
              </a:solidFill>
              <a:latin typeface="Calibri" panose="020F0502020204030204" pitchFamily="34" charset="0"/>
              <a:cs typeface="Calibri" panose="020F0502020204030204" pitchFamily="34" charset="0"/>
            </a:endParaRPr>
          </a:p>
          <a:p>
            <a:pPr lvl="0"/>
            <a:endParaRPr lang="en-US" dirty="0">
              <a:latin typeface="Calibri" panose="020F0502020204030204" pitchFamily="34" charset="0"/>
              <a:cs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B4A522-A4C2-410B-962E-9AE7F93C09BD}" type="slidenum">
              <a:rPr lang="en-US" smtClean="0"/>
              <a:t>12</a:t>
            </a:fld>
            <a:endParaRPr lang="en-US"/>
          </a:p>
        </p:txBody>
      </p:sp>
    </p:spTree>
    <p:extLst>
      <p:ext uri="{BB962C8B-B14F-4D97-AF65-F5344CB8AC3E}">
        <p14:creationId xmlns:p14="http://schemas.microsoft.com/office/powerpoint/2010/main" val="329454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effectLst/>
                <a:latin typeface="Times New Roman" panose="02020603050405020304" pitchFamily="18" charset="0"/>
                <a:ea typeface="Times New Roman" panose="02020603050405020304" pitchFamily="18" charset="0"/>
              </a:rPr>
              <a:t>Rule 1210 was adopted in 1996 in response to the </a:t>
            </a:r>
            <a:r>
              <a:rPr lang="en-US" sz="1800" b="0" i="0" u="none" strike="noStrike" baseline="0" dirty="0">
                <a:latin typeface="TimesNewRomanPSMT"/>
              </a:rPr>
              <a:t>California Air Toxics “Hot Spots” Information and Assessment Act, or Assembly Bill 2588</a:t>
            </a:r>
            <a:r>
              <a:rPr lang="en-US" sz="1800" dirty="0">
                <a:effectLst/>
                <a:latin typeface="Times New Roman" panose="02020603050405020304" pitchFamily="18" charset="0"/>
                <a:ea typeface="Times New Roman" panose="02020603050405020304" pitchFamily="18" charset="0"/>
              </a:rPr>
              <a:t>, which has 2 main goals:</a:t>
            </a:r>
            <a:endParaRPr lang="en-US" sz="1800" dirty="0">
              <a:solidFill>
                <a:srgbClr val="FF0000"/>
              </a:solidFill>
              <a:effectLst/>
              <a:latin typeface="+mn-lt"/>
              <a:ea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mn-lt"/>
              </a:rPr>
              <a:t>1. Protect the public’s right to know about air toxic emissions and how these emissions can potentially impact public health;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rgbClr val="FF0000"/>
                </a:solidFill>
                <a:effectLst/>
                <a:latin typeface="+mn-lt"/>
              </a:rPr>
              <a:t>2. Require health risk reductions for facilities with elevated health risks</a:t>
            </a:r>
            <a:endParaRPr lang="en-US" sz="1800" dirty="0">
              <a:solidFill>
                <a:srgbClr val="FF0000"/>
              </a:solidFill>
              <a:effectLst/>
              <a:latin typeface="+mn-lt"/>
              <a:ea typeface="Calibri" panose="020F0502020204030204" pitchFamily="34" charset="0"/>
            </a:endParaRPr>
          </a:p>
          <a:p>
            <a:pPr marL="171450" indent="-1714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District Rule 1210 establishes limits at which facilities must notify surrounding communities of elevated health risks, and reduce </a:t>
            </a:r>
            <a:r>
              <a:rPr lang="en-US" sz="1800" dirty="0">
                <a:solidFill>
                  <a:srgbClr val="FF0000"/>
                </a:solidFill>
                <a:effectLst/>
                <a:latin typeface="Calibri" panose="020F0502020204030204" pitchFamily="34" charset="0"/>
                <a:ea typeface="Times New Roman" panose="02020603050405020304" pitchFamily="18" charset="0"/>
              </a:rPr>
              <a:t>those</a:t>
            </a:r>
            <a:r>
              <a:rPr lang="en-US" sz="1800" dirty="0">
                <a:solidFill>
                  <a:srgbClr val="1F497D"/>
                </a:solidFill>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risks </a:t>
            </a:r>
            <a:r>
              <a:rPr lang="en-US" dirty="0"/>
              <a:t>. It also establishes procedures for public notification and risk reduction requirements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AF59A34-0978-47FB-9E39-C830A844C525}" type="slidenum">
              <a:rPr lang="en-US" smtClean="0"/>
              <a:t>2</a:t>
            </a:fld>
            <a:endParaRPr lang="en-US"/>
          </a:p>
        </p:txBody>
      </p:sp>
    </p:spTree>
    <p:extLst>
      <p:ext uri="{BB962C8B-B14F-4D97-AF65-F5344CB8AC3E}">
        <p14:creationId xmlns:p14="http://schemas.microsoft.com/office/powerpoint/2010/main" val="131322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The rule development process for Rule 1210 was initiated in May of 2019 when Supervisor Fletcher, under the former Governing Board, proposed to evaluate the existing cancer risk reduction threshold under Rule 1210. </a:t>
            </a:r>
          </a:p>
          <a:p>
            <a:pPr marL="171450" lvl="0" indent="-171450">
              <a:buFont typeface="Arial" panose="020B0604020202020204" pitchFamily="34" charset="0"/>
              <a:buChar char="•"/>
            </a:pPr>
            <a:r>
              <a:rPr lang="en-US" dirty="0"/>
              <a:t>Currently Rule 1210 requires risk reductions when the cancer risk from a facility is equal to or greater than 100 in a million. </a:t>
            </a:r>
          </a:p>
          <a:p>
            <a:pPr marL="171450" lvl="0" indent="-171450">
              <a:buFont typeface="Arial" panose="020B0604020202020204" pitchFamily="34" charset="0"/>
              <a:buChar char="•"/>
            </a:pPr>
            <a:r>
              <a:rPr lang="en-US" dirty="0"/>
              <a:t>This existing threshold is ineffective for the region since it currently does not apply to any facilities in San Diego County </a:t>
            </a:r>
          </a:p>
          <a:p>
            <a:pPr marL="171450" lvl="0" indent="-171450">
              <a:buFont typeface="Arial" panose="020B0604020202020204" pitchFamily="34" charset="0"/>
              <a:buChar char="•"/>
            </a:pPr>
            <a:r>
              <a:rPr lang="en-US" dirty="0"/>
              <a:t>The former District Board supported the recommendation made by Supervisor Fletcher and directed staff to return to the Board with a proposal for Rule 1210 no later than April of 2020.</a:t>
            </a:r>
          </a:p>
          <a:p>
            <a:pPr marL="171450" lvl="0" indent="-171450">
              <a:buFont typeface="Arial" panose="020B0604020202020204" pitchFamily="34" charset="0"/>
              <a:buChar char="•"/>
            </a:pPr>
            <a:r>
              <a:rPr lang="en-US" dirty="0"/>
              <a:t>The District conducted public workshops in August of 2019 and in January of 2020 to discuss draft proposals for Rule 1210</a:t>
            </a:r>
          </a:p>
          <a:p>
            <a:pPr marL="171450" lvl="0" indent="-171450">
              <a:buFont typeface="Arial" panose="020B0604020202020204" pitchFamily="34" charset="0"/>
              <a:buChar char="•"/>
            </a:pPr>
            <a:r>
              <a:rPr lang="en-US" dirty="0"/>
              <a:t>In March of 2020, the District Advisory Committee (under the previous Governing Board) was asked to consider supporting proposed amendments to Rule 1210, which included reducing the cancer risk reduction threshold from 100-in-1-million to 10-in-1-million.  </a:t>
            </a:r>
            <a:r>
              <a:rPr lang="en-US" i="0" dirty="0"/>
              <a:t>The Advisory Committee recommended further analyses, and for the District to return to the Board with proposed rule amendments in about one year.</a:t>
            </a:r>
            <a:endParaRPr lang="en-US" sz="1200" i="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As recommended by the advisory committee, in July of 2020, the District returned to the Board to request an 18-month extension, which was approved</a:t>
            </a:r>
          </a:p>
          <a:p>
            <a:pPr marL="0" lvl="0" indent="0">
              <a:buFont typeface="Arial" panose="020B0604020202020204" pitchFamily="34" charset="0"/>
              <a:buNone/>
            </a:pPr>
            <a:endParaRPr lang="en-US" sz="1200" dirty="0">
              <a:solidFill>
                <a:srgbClr val="000000"/>
              </a:solidFill>
              <a:effectLst/>
              <a:latin typeface="Times New Roman" panose="02020603050405020304" pitchFamily="18" charset="0"/>
              <a:ea typeface="Calibri" panose="020F0502020204030204" pitchFamily="34"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AF59A34-0978-47FB-9E39-C830A844C525}" type="slidenum">
              <a:rPr lang="en-US" smtClean="0"/>
              <a:t>3</a:t>
            </a:fld>
            <a:endParaRPr lang="en-US"/>
          </a:p>
        </p:txBody>
      </p:sp>
    </p:spTree>
    <p:extLst>
      <p:ext uri="{BB962C8B-B14F-4D97-AF65-F5344CB8AC3E}">
        <p14:creationId xmlns:p14="http://schemas.microsoft.com/office/powerpoint/2010/main" val="1217842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latin typeface="Times New Roman" panose="02020603050405020304" pitchFamily="18" charset="0"/>
                <a:ea typeface="Calibri" panose="020F0502020204030204" pitchFamily="34" charset="0"/>
                <a:cs typeface="Times New Roman" panose="02020603050405020304" pitchFamily="18" charset="0"/>
              </a:rPr>
              <a:t>Before we discuss the proposal for rule1210, we would like to go over what the cancer risk calculated under rule 1210 represents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effectLst/>
                <a:latin typeface="Times New Roman" panose="02020603050405020304" pitchFamily="18" charset="0"/>
                <a:ea typeface="Calibri" panose="020F0502020204030204" pitchFamily="34" charset="0"/>
                <a:cs typeface="Times New Roman" panose="02020603050405020304" pitchFamily="18" charset="0"/>
              </a:rPr>
              <a:t>The cancer risk  is based on scientific health data established by the </a:t>
            </a:r>
            <a:r>
              <a:rPr lang="en-US" sz="1400" dirty="0">
                <a:effectLst/>
                <a:latin typeface="Times New Roman" panose="02020603050405020304" pitchFamily="18" charset="0"/>
                <a:ea typeface="Calibri" panose="020F0502020204030204" pitchFamily="34" charset="0"/>
              </a:rPr>
              <a:t>Office of Environmental Health Hazard Assessment (or </a:t>
            </a:r>
            <a:r>
              <a:rPr lang="en-US" sz="1400" kern="1200" dirty="0">
                <a:effectLst/>
                <a:latin typeface="Times New Roman" panose="02020603050405020304" pitchFamily="18" charset="0"/>
                <a:ea typeface="Calibri" panose="020F0502020204030204" pitchFamily="34" charset="0"/>
                <a:cs typeface="Times New Roman" panose="02020603050405020304" pitchFamily="18" charset="0"/>
              </a:rPr>
              <a:t>OEHHA)</a:t>
            </a:r>
            <a:r>
              <a:rPr lang="en-US" sz="14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 that establishes that the pollutants emitted by facilities subject to Rule 1210 can </a:t>
            </a:r>
            <a:r>
              <a:rPr lang="en-US" sz="1400" kern="1200" dirty="0">
                <a:effectLst/>
                <a:latin typeface="Times New Roman" panose="02020603050405020304" pitchFamily="18" charset="0"/>
                <a:ea typeface="Calibri" panose="020F0502020204030204" pitchFamily="34" charset="0"/>
                <a:cs typeface="Times New Roman" panose="02020603050405020304" pitchFamily="18" charset="0"/>
              </a:rPr>
              <a:t>create an increased cancer risk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OEHHA’s mission is to protect public health and the environment through scientific evaluations</a:t>
            </a:r>
            <a:endParaRPr lang="en-US" sz="1400" u="none" dirty="0">
              <a:effectLst/>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pPr>
            <a:r>
              <a:rPr lang="en-US" sz="1400" u="none" dirty="0">
                <a:effectLst/>
                <a:latin typeface="Calibri" panose="020F0502020204030204" pitchFamily="34" charset="0"/>
                <a:cs typeface="Calibri" panose="020F0502020204030204" pitchFamily="34" charset="0"/>
              </a:rPr>
              <a:t>The cancer risk </a:t>
            </a:r>
            <a:r>
              <a:rPr lang="en-US" sz="1400" u="none" kern="0" dirty="0">
                <a:latin typeface="Calibri" panose="020F0502020204030204" pitchFamily="34" charset="0"/>
                <a:ea typeface="Times New Roman" panose="02020603050405020304" pitchFamily="18" charset="0"/>
                <a:cs typeface="Calibri" panose="020F0502020204030204" pitchFamily="34" charset="0"/>
              </a:rPr>
              <a:t>r</a:t>
            </a:r>
            <a:r>
              <a:rPr lang="en-US" sz="1400" u="none" dirty="0">
                <a:latin typeface="Calibri" panose="020F0502020204030204" pitchFamily="34" charset="0"/>
                <a:cs typeface="Calibri" panose="020F0502020204030204" pitchFamily="34" charset="0"/>
              </a:rPr>
              <a:t>epresents the highest risk for an individual living, working, or attending a school near a facility that emits toxic pollutants</a:t>
            </a:r>
          </a:p>
          <a:p>
            <a:pPr marL="285750" lvl="0" indent="-285750">
              <a:buFont typeface="Arial" panose="020B0604020202020204" pitchFamily="34" charset="0"/>
              <a:buChar char="•"/>
            </a:pPr>
            <a:r>
              <a:rPr lang="en-US" sz="1400" u="none" dirty="0">
                <a:latin typeface="Calibri" panose="020F0502020204030204" pitchFamily="34" charset="0"/>
                <a:cs typeface="Calibri" panose="020F0502020204030204" pitchFamily="34" charset="0"/>
              </a:rPr>
              <a:t>It estimates</a:t>
            </a:r>
            <a:r>
              <a:rPr lang="en-US" sz="1400" u="none" dirty="0">
                <a:effectLst/>
                <a:latin typeface="Calibri" panose="020F0502020204030204" pitchFamily="34" charset="0"/>
                <a:cs typeface="Calibri" panose="020F0502020204030204" pitchFamily="34" charset="0"/>
              </a:rPr>
              <a:t> the probability that an individual will develop cancer as chances in </a:t>
            </a:r>
            <a:r>
              <a:rPr lang="en-US" sz="1400" b="0" u="none" dirty="0">
                <a:effectLst/>
                <a:latin typeface="Calibri" panose="020F0502020204030204" pitchFamily="34" charset="0"/>
                <a:cs typeface="Calibri" panose="020F0502020204030204" pitchFamily="34" charset="0"/>
              </a:rPr>
              <a:t>a</a:t>
            </a:r>
            <a:r>
              <a:rPr lang="en-US" sz="1400" u="none" dirty="0">
                <a:effectLst/>
                <a:latin typeface="Calibri" panose="020F0502020204030204" pitchFamily="34" charset="0"/>
                <a:cs typeface="Calibri" panose="020F0502020204030204" pitchFamily="34" charset="0"/>
              </a:rPr>
              <a:t> million.  As an example, a cancer risk of 100 in a million indicates that a person has an additional risk of 100 chances in a million of developing cancer during their lifetime </a:t>
            </a:r>
          </a:p>
          <a:p>
            <a:pPr marL="285750" lvl="0" indent="-285750">
              <a:buFont typeface="Arial" panose="020B0604020202020204" pitchFamily="34" charset="0"/>
              <a:buChar char="•"/>
            </a:pPr>
            <a:r>
              <a:rPr lang="en-US" sz="1800" b="0" i="0" u="none" strike="noStrike" baseline="0" dirty="0">
                <a:solidFill>
                  <a:srgbClr val="000000"/>
                </a:solidFill>
                <a:latin typeface="A Garamond"/>
              </a:rPr>
              <a:t>Cancer risks calculated under Rule 1210 can be compared to the overall risk of cancer in the general U.S. population, which is about 250,000 cases for every one million people. </a:t>
            </a:r>
            <a:r>
              <a:rPr lang="en-US" sz="1400" u="none" dirty="0">
                <a:latin typeface="Calibri" panose="020F0502020204030204" pitchFamily="34" charset="0"/>
                <a:cs typeface="Calibri" panose="020F0502020204030204" pitchFamily="34" charset="0"/>
              </a:rPr>
              <a:t>This estimated risk includes all external factors that contribute to cancer risk, such as air pollution, genetics and lifestyle choices, like diet and </a:t>
            </a:r>
            <a:r>
              <a:rPr lang="en-US" sz="1400" i="0" u="none" dirty="0">
                <a:latin typeface="Calibri" panose="020F0502020204030204" pitchFamily="34" charset="0"/>
                <a:cs typeface="Calibri" panose="020F0502020204030204" pitchFamily="34" charset="0"/>
              </a:rPr>
              <a:t>smoking</a:t>
            </a:r>
          </a:p>
          <a:p>
            <a:pPr marL="285750" lvl="0" indent="-285750">
              <a:buFont typeface="Arial" panose="020B0604020202020204" pitchFamily="34" charset="0"/>
              <a:buChar char="•"/>
            </a:pPr>
            <a:endParaRPr lang="en-US" sz="1400" u="none" dirty="0">
              <a:latin typeface="Calibri" panose="020F0502020204030204" pitchFamily="34" charset="0"/>
              <a:ea typeface="Times New Roman" panose="02020603050405020304" pitchFamily="18" charset="0"/>
              <a:cs typeface="Calibri" panose="020F0502020204030204" pitchFamily="34" charset="0"/>
            </a:endParaRPr>
          </a:p>
          <a:p>
            <a:pPr marL="0" lvl="0" indent="0" algn="l">
              <a:buFont typeface="Arial" panose="020B0604020202020204" pitchFamily="34" charset="0"/>
              <a:buNone/>
            </a:pPr>
            <a:r>
              <a:rPr lang="en-US" sz="1800" strike="noStrike" dirty="0">
                <a:effectLst/>
                <a:latin typeface="Calibri" panose="020F0502020204030204" pitchFamily="34" charset="0"/>
                <a:cs typeface="Calibri" panose="020F0502020204030204" pitchFamily="34" charset="0"/>
              </a:rPr>
              <a:t>https://oehha.ca.gov/media/downloads/risk-assessment/document/hrsguide2001.pdf</a:t>
            </a:r>
          </a:p>
          <a:p>
            <a:pPr marL="0" lvl="0" indent="0" algn="l">
              <a:buFont typeface="Arial" panose="020B0604020202020204" pitchFamily="34" charset="0"/>
              <a:buNone/>
            </a:pPr>
            <a:endParaRPr lang="en-US" sz="1800" strike="noStrike" dirty="0">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1B4A522-A4C2-410B-962E-9AE7F93C09BD}" type="slidenum">
              <a:rPr lang="en-US" smtClean="0"/>
              <a:t>4</a:t>
            </a:fld>
            <a:endParaRPr lang="en-US"/>
          </a:p>
        </p:txBody>
      </p:sp>
    </p:spTree>
    <p:extLst>
      <p:ext uri="{BB962C8B-B14F-4D97-AF65-F5344CB8AC3E}">
        <p14:creationId xmlns:p14="http://schemas.microsoft.com/office/powerpoint/2010/main" val="73628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lvl="1" indent="0" defTabSz="933237">
              <a:buFont typeface="Arial" panose="020B0604020202020204" pitchFamily="34" charset="0"/>
              <a:buNone/>
              <a:defRPr/>
            </a:pPr>
            <a:r>
              <a:rPr lang="en-US" dirty="0">
                <a:latin typeface="Calibri" panose="020F0502020204030204" pitchFamily="34" charset="0"/>
                <a:ea typeface="Times New Roman" panose="02020603050405020304" pitchFamily="18" charset="0"/>
                <a:cs typeface="Calibri" panose="020F0502020204030204" pitchFamily="34" charset="0"/>
              </a:rPr>
              <a:t>The rule amendments being proposed today include 2 main revisions:</a:t>
            </a:r>
          </a:p>
          <a:p>
            <a:pPr marL="1098800" lvl="2" indent="-174982" defTabSz="933237">
              <a:buFont typeface="Arial" panose="020B0604020202020204" pitchFamily="34" charset="0"/>
              <a:buChar char="•"/>
              <a:defRPr/>
            </a:pPr>
            <a:r>
              <a:rPr lang="en-US" dirty="0">
                <a:latin typeface="Calibri" panose="020F0502020204030204" pitchFamily="34" charset="0"/>
                <a:cs typeface="Calibri" panose="020F0502020204030204" pitchFamily="34" charset="0"/>
              </a:rPr>
              <a:t>Reducing the cancer risk reduction threshold from 100-in-1-million to 10-in-1-million</a:t>
            </a:r>
          </a:p>
          <a:p>
            <a:pPr marL="1098800" lvl="2" indent="-174982" defTabSz="933237">
              <a:buFont typeface="Arial" panose="020B0604020202020204" pitchFamily="34" charset="0"/>
              <a:buChar char="•"/>
              <a:defRPr/>
            </a:pPr>
            <a:r>
              <a:rPr lang="en-US" dirty="0">
                <a:latin typeface="Calibri" panose="020F0502020204030204" pitchFamily="34" charset="0"/>
                <a:cs typeface="Calibri" panose="020F0502020204030204" pitchFamily="34" charset="0"/>
              </a:rPr>
              <a:t>Enhancing the Public Notification and Risk reduction Procedures, including public meeting requirements</a:t>
            </a:r>
          </a:p>
          <a:p>
            <a:pPr marL="466618" lvl="1" indent="0" defTabSz="933237">
              <a:buFont typeface="Arial" panose="020B0604020202020204" pitchFamily="34" charset="0"/>
              <a:buNone/>
              <a:defRPr/>
            </a:pPr>
            <a:r>
              <a:rPr lang="en-US" dirty="0">
                <a:latin typeface="Calibri" panose="020F0502020204030204" pitchFamily="34" charset="0"/>
                <a:ea typeface="Times New Roman" panose="02020603050405020304" pitchFamily="18" charset="0"/>
                <a:cs typeface="Calibri" panose="020F0502020204030204" pitchFamily="34" charset="0"/>
              </a:rPr>
              <a:t>In addition to these main changes the rule is being updated </a:t>
            </a:r>
            <a:r>
              <a:rPr lang="en-US" sz="1800" b="0" i="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to </a:t>
            </a:r>
            <a:r>
              <a:rPr lang="en-US" sz="1800" b="0" i="0" dirty="0">
                <a:solidFill>
                  <a:srgbClr val="000000"/>
                </a:solidFill>
                <a:effectLst/>
                <a:latin typeface="Times New Roman" panose="02020603050405020304" pitchFamily="18" charset="0"/>
              </a:rPr>
              <a:t>remove outdated language. </a:t>
            </a: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1B4A522-A4C2-410B-962E-9AE7F93C09BD}" type="slidenum">
              <a:rPr lang="en-US" smtClean="0"/>
              <a:t>5</a:t>
            </a:fld>
            <a:endParaRPr lang="en-US"/>
          </a:p>
        </p:txBody>
      </p:sp>
    </p:spTree>
    <p:extLst>
      <p:ext uri="{BB962C8B-B14F-4D97-AF65-F5344CB8AC3E}">
        <p14:creationId xmlns:p14="http://schemas.microsoft.com/office/powerpoint/2010/main" val="366614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gn="just">
              <a:spcBef>
                <a:spcPts val="0"/>
              </a:spcBef>
              <a:spcAft>
                <a:spcPts val="0"/>
              </a:spcAft>
              <a:buFont typeface="Arial" panose="020B0604020202020204" pitchFamily="34" charset="0"/>
              <a:buChar char="•"/>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The District is proposing to reduce the cancer risk reduction threshold to 10 in a million for the following reasons:</a:t>
            </a:r>
          </a:p>
          <a:p>
            <a:pPr marL="800100" marR="0" lvl="1" indent="-342900" algn="just">
              <a:spcBef>
                <a:spcPts val="0"/>
              </a:spcBef>
              <a:spcAft>
                <a:spcPts val="0"/>
              </a:spcAft>
              <a:buFont typeface="+mj-lt"/>
              <a:buAutoNum type="arabicPeriod"/>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Establish an effective health protective limit. The existing 100 in a million threshold is ineffective for the region since it currently does not apply to any facilities in SD County. </a:t>
            </a:r>
          </a:p>
          <a:p>
            <a:pPr marL="800100" marR="0" lvl="1" indent="-342900" algn="just">
              <a:spcBef>
                <a:spcPts val="0"/>
              </a:spcBef>
              <a:spcAft>
                <a:spcPts val="0"/>
              </a:spcAft>
              <a:buFont typeface="+mj-lt"/>
              <a:buAutoNum type="arabicPeriod"/>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The second reason IS  TO reduce cancer risk in SD County. There is scientific health data demonstrating that the </a:t>
            </a:r>
            <a:r>
              <a:rPr lang="en-US" sz="18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pollutants emitted by facilities subject to Rule 1210 contribute to an increased cancer risk, so this proposal includes requirements to reduce cancer risk to the extent feasible</a:t>
            </a:r>
          </a:p>
          <a:p>
            <a:pPr marL="800100" marR="0" lvl="1" indent="-342900" algn="just">
              <a:spcBef>
                <a:spcPts val="0"/>
              </a:spcBef>
              <a:spcAft>
                <a:spcPts val="0"/>
              </a:spcAft>
              <a:buFont typeface="+mj-lt"/>
              <a:buAutoNum type="arabicPeriod"/>
            </a:pPr>
            <a:r>
              <a:rPr lang="en-US" sz="1800" kern="1200" dirty="0">
                <a:solidFill>
                  <a:srgbClr val="333333"/>
                </a:solidFill>
                <a:effectLst/>
                <a:latin typeface="Calibri" panose="020F0502020204030204" pitchFamily="34" charset="0"/>
                <a:ea typeface="Calibri" panose="020F0502020204030204" pitchFamily="34" charset="0"/>
                <a:cs typeface="Arial" panose="020B0604020202020204" pitchFamily="34" charset="0"/>
              </a:rPr>
              <a:t>The third reason is to </a:t>
            </a:r>
            <a:r>
              <a:rPr lang="en-US" sz="1800" kern="12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lign the cancer risk reduction threshold with the existing public notification threshold, which is currently 10 in one million. It’s not health protective to provide notification to the public about elevated cancer risks and at the same time inform them that the facility is not required to reduce the cancer risk.</a:t>
            </a:r>
          </a:p>
          <a:p>
            <a:pPr marL="285750" marR="0" indent="-285750" algn="just">
              <a:spcBef>
                <a:spcPts val="0"/>
              </a:spcBef>
              <a:spcAft>
                <a:spcPts val="0"/>
              </a:spcAft>
              <a:buFont typeface="Arial" panose="020B0604020202020204" pitchFamily="34" charset="0"/>
              <a:buChar char="•"/>
            </a:pPr>
            <a:endParaRPr lang="en-US"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just">
              <a:spcBef>
                <a:spcPts val="0"/>
              </a:spcBef>
              <a:spcAft>
                <a:spcPts val="0"/>
              </a:spcAft>
              <a:buFont typeface="Arial" panose="020B0604020202020204" pitchFamily="34" charset="0"/>
              <a:buNone/>
            </a:pPr>
            <a:endParaRPr lang="en-US" sz="1800" kern="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just">
              <a:spcBef>
                <a:spcPts val="0"/>
              </a:spcBef>
              <a:spcAft>
                <a:spcPts val="0"/>
              </a:spcAft>
              <a:buFont typeface="Arial" panose="020B0604020202020204" pitchFamily="34" charset="0"/>
              <a:buNone/>
            </a:pPr>
            <a:endParaRPr lang="en-US" sz="1800" kern="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1B4A522-A4C2-410B-962E-9AE7F93C09BD}" type="slidenum">
              <a:rPr lang="en-US" smtClean="0"/>
              <a:t>6</a:t>
            </a:fld>
            <a:endParaRPr lang="en-US"/>
          </a:p>
        </p:txBody>
      </p:sp>
    </p:spTree>
    <p:extLst>
      <p:ext uri="{BB962C8B-B14F-4D97-AF65-F5344CB8AC3E}">
        <p14:creationId xmlns:p14="http://schemas.microsoft.com/office/powerpoint/2010/main" val="138730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lvl="1" indent="0" defTabSz="933237">
              <a:buFont typeface="Arial" panose="020B0604020202020204" pitchFamily="34" charset="0"/>
              <a:buNone/>
              <a:defRPr/>
            </a:pPr>
            <a:r>
              <a:rPr lang="en-US" dirty="0">
                <a:latin typeface="Calibri" panose="020F0502020204030204" pitchFamily="34" charset="0"/>
                <a:ea typeface="Times New Roman" panose="02020603050405020304" pitchFamily="18" charset="0"/>
                <a:cs typeface="Calibri" panose="020F0502020204030204" pitchFamily="34" charset="0"/>
              </a:rPr>
              <a:t>The proposed 10 in a million threshold would potentially affect up to 25 facilities in San Diego County, based on current data. These facilities are shown on this map</a:t>
            </a:r>
          </a:p>
          <a:p>
            <a:pPr marL="466618" lvl="1" indent="0" defTabSz="933237">
              <a:buFont typeface="Arial" panose="020B0604020202020204" pitchFamily="34" charset="0"/>
              <a:buNone/>
              <a:defRPr/>
            </a:pPr>
            <a:r>
              <a:rPr lang="en-US" dirty="0">
                <a:latin typeface="Calibri" panose="020F0502020204030204" pitchFamily="34" charset="0"/>
                <a:ea typeface="Times New Roman" panose="02020603050405020304" pitchFamily="18" charset="0"/>
                <a:cs typeface="Calibri" panose="020F0502020204030204" pitchFamily="34" charset="0"/>
              </a:rPr>
              <a:t>This map also shows the estimated cancer risks based on the Health Risk Assessments that were conducted by these facilities. Based on current data, there are </a:t>
            </a:r>
          </a:p>
          <a:p>
            <a:pPr marL="638068" lvl="1" indent="-171450" defTabSz="933237">
              <a:buFontTx/>
              <a:buChar char="-"/>
              <a:defRPr/>
            </a:pPr>
            <a:r>
              <a:rPr lang="en-US" dirty="0">
                <a:latin typeface="Calibri" panose="020F0502020204030204" pitchFamily="34" charset="0"/>
                <a:ea typeface="Times New Roman" panose="02020603050405020304" pitchFamily="18" charset="0"/>
                <a:cs typeface="Calibri" panose="020F0502020204030204" pitchFamily="34" charset="0"/>
              </a:rPr>
              <a:t>2 facilities have a cancer risk above 50 in a million</a:t>
            </a:r>
          </a:p>
          <a:p>
            <a:pPr marL="638068" lvl="1" indent="-171450" defTabSz="933237">
              <a:buFontTx/>
              <a:buChar char="-"/>
              <a:defRPr/>
            </a:pPr>
            <a:r>
              <a:rPr lang="en-US" dirty="0">
                <a:latin typeface="Calibri" panose="020F0502020204030204" pitchFamily="34" charset="0"/>
                <a:ea typeface="Times New Roman" panose="02020603050405020304" pitchFamily="18" charset="0"/>
                <a:cs typeface="Calibri" panose="020F0502020204030204" pitchFamily="34" charset="0"/>
              </a:rPr>
              <a:t>2 facilities with a cancer risk between 50 and 25 in a million </a:t>
            </a:r>
          </a:p>
          <a:p>
            <a:pPr marL="638068" lvl="1" indent="-171450" defTabSz="933237">
              <a:buFontTx/>
              <a:buChar char="-"/>
              <a:defRPr/>
            </a:pPr>
            <a:r>
              <a:rPr lang="en-US" dirty="0">
                <a:latin typeface="Calibri" panose="020F0502020204030204" pitchFamily="34" charset="0"/>
                <a:ea typeface="Times New Roman" panose="02020603050405020304" pitchFamily="18" charset="0"/>
                <a:cs typeface="Calibri" panose="020F0502020204030204" pitchFamily="34" charset="0"/>
              </a:rPr>
              <a:t>And 4 facilities with a cancer risk between 25 and 10 in a million</a:t>
            </a:r>
          </a:p>
          <a:p>
            <a:pPr marL="466618" lvl="1" indent="0" defTabSz="933237">
              <a:buFontTx/>
              <a:buNone/>
              <a:defRPr/>
            </a:pPr>
            <a:r>
              <a:rPr lang="en-US" dirty="0">
                <a:latin typeface="Calibri" panose="020F0502020204030204" pitchFamily="34" charset="0"/>
                <a:ea typeface="Times New Roman" panose="02020603050405020304" pitchFamily="18" charset="0"/>
                <a:cs typeface="Calibri" panose="020F0502020204030204" pitchFamily="34" charset="0"/>
              </a:rPr>
              <a:t>There are 15 facilities for which the health risk assessments indicate the cancer risk is below 10 in a million, but the District is still reviewing these health risk assessments so this data is subject to change</a:t>
            </a:r>
          </a:p>
          <a:p>
            <a:pPr marL="466618" lvl="1" indent="0" defTabSz="933237">
              <a:buFont typeface="Arial" panose="020B0604020202020204" pitchFamily="34" charset="0"/>
              <a:buNone/>
              <a:defRPr/>
            </a:pP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1B4A522-A4C2-410B-962E-9AE7F93C09BD}" type="slidenum">
              <a:rPr lang="en-US" smtClean="0"/>
              <a:t>7</a:t>
            </a:fld>
            <a:endParaRPr lang="en-US"/>
          </a:p>
        </p:txBody>
      </p:sp>
    </p:spTree>
    <p:extLst>
      <p:ext uri="{BB962C8B-B14F-4D97-AF65-F5344CB8AC3E}">
        <p14:creationId xmlns:p14="http://schemas.microsoft.com/office/powerpoint/2010/main" val="2836838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Facilities subject to risk reduction requirements would need to reduce the cancer risk to 10 in a million within 5 years</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While most facilities can meet this requirement, some facilities might need additional time since technology is still advancing in some sectors</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This proposal includes some potential extension allowances as shown on this slide</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Facilities that have implemented toxic best available retrofit control technology (or T BARCT) within the 5 year period, might be eligible for a 3-year extension</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Implementation of TBARCT requires installation of </a:t>
            </a:r>
            <a:r>
              <a:rPr lang="en-US" sz="1800" dirty="0">
                <a:effectLst/>
                <a:latin typeface="Calibri" panose="020F0502020204030204" pitchFamily="34" charset="0"/>
                <a:ea typeface="Calibri" panose="020F0502020204030204" pitchFamily="34" charset="0"/>
                <a:cs typeface="Times New Roman" panose="02020603050405020304" pitchFamily="18" charset="0"/>
              </a:rPr>
              <a:t>emission limits or control measures achieved in practice for each source category contributing to the risk exceedances. TBARCT evaluations consider costs and other impacts, such as energy requirements</a:t>
            </a:r>
            <a:endParaRPr lang="en-US" sz="1200" i="0" dirty="0">
              <a:solidFill>
                <a:srgbClr val="FF0000"/>
              </a:solidFill>
              <a:latin typeface="Times New Roman" panose="02020603050405020304" pitchFamily="18" charset="0"/>
            </a:endParaRP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Subsequent 3 year extensions might be granted if the facility has installed all technological feasible measures to reduce cancer risk. This technology review will be revisited at least every 3 years to ensure all feasible control measures have been implemented at the time of this review</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The proposed rule requires the District to conduct a public meeting prior to granting an extension to discuss its preliminary decision and obtain comments from stakeholders. </a:t>
            </a:r>
          </a:p>
          <a:p>
            <a:pPr marL="171450" indent="-171450">
              <a:buFont typeface="Arial" panose="020B0604020202020204" pitchFamily="34" charset="0"/>
              <a:buChar char="•"/>
            </a:pPr>
            <a:r>
              <a:rPr lang="en-US" sz="1200" i="0" dirty="0">
                <a:solidFill>
                  <a:srgbClr val="FF0000"/>
                </a:solidFill>
                <a:latin typeface="Times New Roman" panose="02020603050405020304" pitchFamily="18" charset="0"/>
              </a:rPr>
              <a:t>The District believes that these extension allowances are necessary to reduce health risks to the maximum extent feasible while allowing entities, which benefit our communities, to continue operating. The list of facilities that might be affected by this rule includes landfills, hospitals, university, and manufacturing facilities, and other facilities that provide essential services to the public</a:t>
            </a:r>
          </a:p>
        </p:txBody>
      </p:sp>
      <p:sp>
        <p:nvSpPr>
          <p:cNvPr id="4" name="Slide Number Placeholder 3"/>
          <p:cNvSpPr>
            <a:spLocks noGrp="1"/>
          </p:cNvSpPr>
          <p:nvPr>
            <p:ph type="sldNum" sz="quarter" idx="10"/>
          </p:nvPr>
        </p:nvSpPr>
        <p:spPr/>
        <p:txBody>
          <a:bodyPr/>
          <a:lstStyle/>
          <a:p>
            <a:fld id="{11B4A522-A4C2-410B-962E-9AE7F93C09BD}" type="slidenum">
              <a:rPr lang="en-US" smtClean="0"/>
              <a:t>8</a:t>
            </a:fld>
            <a:endParaRPr lang="en-US"/>
          </a:p>
        </p:txBody>
      </p:sp>
    </p:spTree>
    <p:extLst>
      <p:ext uri="{BB962C8B-B14F-4D97-AF65-F5344CB8AC3E}">
        <p14:creationId xmlns:p14="http://schemas.microsoft.com/office/powerpoint/2010/main" val="332249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u="none" dirty="0">
                <a:latin typeface="Calibri" panose="020F0502020204030204" pitchFamily="34" charset="0"/>
                <a:ea typeface="Times New Roman" panose="02020603050405020304" pitchFamily="18" charset="0"/>
                <a:cs typeface="Calibri" panose="020F0502020204030204" pitchFamily="34" charset="0"/>
              </a:rPr>
              <a:t>Besides reducing the cancer risk reduction threshold, this proposal includes other revisions such as:</a:t>
            </a:r>
          </a:p>
          <a:p>
            <a:pPr marL="628650" lvl="1" indent="-171450">
              <a:buFont typeface="Arial" panose="020B0604020202020204" pitchFamily="34" charset="0"/>
              <a:buChar char="•"/>
            </a:pPr>
            <a:r>
              <a:rPr lang="en-US" b="0" u="none" dirty="0">
                <a:latin typeface="Calibri" panose="020F0502020204030204" pitchFamily="34" charset="0"/>
                <a:ea typeface="Times New Roman" panose="02020603050405020304" pitchFamily="18" charset="0"/>
                <a:cs typeface="Calibri" panose="020F0502020204030204" pitchFamily="34" charset="0"/>
              </a:rPr>
              <a:t>Updating the public notification procedures, </a:t>
            </a:r>
          </a:p>
          <a:p>
            <a:pPr marL="628650" lvl="1" indent="-171450">
              <a:buFont typeface="Arial" panose="020B0604020202020204" pitchFamily="34" charset="0"/>
              <a:buChar char="•"/>
            </a:pPr>
            <a:r>
              <a:rPr lang="en-US" b="0" u="none" dirty="0">
                <a:latin typeface="Calibri" panose="020F0502020204030204" pitchFamily="34" charset="0"/>
                <a:cs typeface="Calibri" panose="020F0502020204030204" pitchFamily="34" charset="0"/>
              </a:rPr>
              <a:t>Requiring that all initial public notifications contain clear and readable maps</a:t>
            </a:r>
          </a:p>
          <a:p>
            <a:pPr marL="628650" lvl="1" indent="-171450">
              <a:buFont typeface="Arial" panose="020B0604020202020204" pitchFamily="34" charset="0"/>
              <a:buChar char="•"/>
            </a:pPr>
            <a:r>
              <a:rPr lang="en-US" b="0" u="none" dirty="0">
                <a:latin typeface="Calibri" panose="020F0502020204030204" pitchFamily="34" charset="0"/>
                <a:cs typeface="Calibri" panose="020F0502020204030204" pitchFamily="34" charset="0"/>
              </a:rPr>
              <a:t>Requiring proof of distribution of public notification materials by a certain timeframe </a:t>
            </a:r>
          </a:p>
          <a:p>
            <a:r>
              <a:rPr lang="en-US" b="0" u="none" dirty="0">
                <a:latin typeface="Calibri" panose="020F0502020204030204" pitchFamily="34" charset="0"/>
                <a:ea typeface="Times New Roman" panose="02020603050405020304" pitchFamily="18" charset="0"/>
                <a:cs typeface="Calibri" panose="020F0502020204030204" pitchFamily="34" charset="0"/>
              </a:rPr>
              <a:t>currently all public notifications are required to be conducted in other languages based on demographics of each community</a:t>
            </a:r>
          </a:p>
          <a:p>
            <a:endParaRPr lang="en-US" u="sng"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11B4A522-A4C2-410B-962E-9AE7F93C09BD}" type="slidenum">
              <a:rPr lang="en-US" smtClean="0"/>
              <a:t>9</a:t>
            </a:fld>
            <a:endParaRPr lang="en-US"/>
          </a:p>
        </p:txBody>
      </p:sp>
    </p:spTree>
    <p:extLst>
      <p:ext uri="{BB962C8B-B14F-4D97-AF65-F5344CB8AC3E}">
        <p14:creationId xmlns:p14="http://schemas.microsoft.com/office/powerpoint/2010/main" val="112045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1FA9-E8CD-4C4D-80EE-4B727DF96E35}"/>
              </a:ext>
            </a:extLst>
          </p:cNvPr>
          <p:cNvSpPr>
            <a:spLocks noGrp="1"/>
          </p:cNvSpPr>
          <p:nvPr>
            <p:ph type="ctrTitle"/>
          </p:nvPr>
        </p:nvSpPr>
        <p:spPr>
          <a:xfrm>
            <a:off x="1524000" y="1493801"/>
            <a:ext cx="9144000" cy="2387600"/>
          </a:xfrm>
        </p:spPr>
        <p:txBody>
          <a:bodyPr anchor="b"/>
          <a:lstStyle>
            <a:lvl1pPr algn="ctr">
              <a:defRPr sz="6000">
                <a:solidFill>
                  <a:schemeClr val="accent6"/>
                </a:solidFill>
              </a:defRPr>
            </a:lvl1pPr>
          </a:lstStyle>
          <a:p>
            <a:r>
              <a:rPr lang="en-US"/>
              <a:t>Click to edit Master title style</a:t>
            </a:r>
          </a:p>
        </p:txBody>
      </p:sp>
      <p:sp>
        <p:nvSpPr>
          <p:cNvPr id="4" name="Date Placeholder 3">
            <a:extLst>
              <a:ext uri="{FF2B5EF4-FFF2-40B4-BE49-F238E27FC236}">
                <a16:creationId xmlns:a16="http://schemas.microsoft.com/office/drawing/2014/main" id="{7CC2474E-A36B-4390-9174-A61B07788DAE}"/>
              </a:ext>
            </a:extLst>
          </p:cNvPr>
          <p:cNvSpPr>
            <a:spLocks noGrp="1"/>
          </p:cNvSpPr>
          <p:nvPr>
            <p:ph type="dt" sz="half" idx="10"/>
          </p:nvPr>
        </p:nvSpPr>
        <p:spPr/>
        <p:txBody>
          <a:bodyPr/>
          <a:lstStyle/>
          <a:p>
            <a:fld id="{FF7E6632-4D7E-4688-869F-611617C45FD0}" type="datetime1">
              <a:rPr lang="en-US" smtClean="0"/>
              <a:t>11/3/2021</a:t>
            </a:fld>
            <a:endParaRPr lang="en-US"/>
          </a:p>
        </p:txBody>
      </p:sp>
      <p:sp>
        <p:nvSpPr>
          <p:cNvPr id="5" name="Footer Placeholder 4">
            <a:extLst>
              <a:ext uri="{FF2B5EF4-FFF2-40B4-BE49-F238E27FC236}">
                <a16:creationId xmlns:a16="http://schemas.microsoft.com/office/drawing/2014/main" id="{27E67D9E-C2C3-49FE-8756-30F4BCC95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6E476-C14E-4831-A880-3B535722AA67}"/>
              </a:ext>
            </a:extLst>
          </p:cNvPr>
          <p:cNvSpPr>
            <a:spLocks noGrp="1"/>
          </p:cNvSpPr>
          <p:nvPr>
            <p:ph type="sldNum" sz="quarter" idx="12"/>
          </p:nvPr>
        </p:nvSpPr>
        <p:spPr/>
        <p:txBody>
          <a:bodyPr/>
          <a:lstStyle/>
          <a:p>
            <a:fld id="{03620986-FE1F-4F5B-A0DD-B52373B769EE}" type="slidenum">
              <a:rPr lang="en-US" smtClean="0"/>
              <a:t>‹#›</a:t>
            </a:fld>
            <a:endParaRPr lang="en-US"/>
          </a:p>
        </p:txBody>
      </p:sp>
      <p:sp>
        <p:nvSpPr>
          <p:cNvPr id="9" name="Rectangle 8">
            <a:extLst>
              <a:ext uri="{FF2B5EF4-FFF2-40B4-BE49-F238E27FC236}">
                <a16:creationId xmlns:a16="http://schemas.microsoft.com/office/drawing/2014/main" id="{15122EAA-40F1-4400-AD0C-F0493D65E575}"/>
              </a:ext>
              <a:ext uri="{C183D7F6-B498-43B3-948B-1728B52AA6E4}">
                <adec:decorative xmlns:adec="http://schemas.microsoft.com/office/drawing/2017/decorative" val="1"/>
              </a:ext>
            </a:extLst>
          </p:cNvPr>
          <p:cNvSpPr/>
          <p:nvPr/>
        </p:nvSpPr>
        <p:spPr>
          <a:xfrm>
            <a:off x="0" y="4903659"/>
            <a:ext cx="12192000" cy="195434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10" name="Straight Connector 9">
            <a:extLst>
              <a:ext uri="{FF2B5EF4-FFF2-40B4-BE49-F238E27FC236}">
                <a16:creationId xmlns:a16="http://schemas.microsoft.com/office/drawing/2014/main" id="{311016CB-56AF-463C-B81C-4182ED2BE808}"/>
              </a:ext>
              <a:ext uri="{C183D7F6-B498-43B3-948B-1728B52AA6E4}">
                <adec:decorative xmlns:adec="http://schemas.microsoft.com/office/drawing/2017/decorative" val="1"/>
              </a:ext>
            </a:extLst>
          </p:cNvPr>
          <p:cNvCxnSpPr>
            <a:cxnSpLocks/>
          </p:cNvCxnSpPr>
          <p:nvPr/>
        </p:nvCxnSpPr>
        <p:spPr>
          <a:xfrm flipV="1">
            <a:off x="0" y="4900066"/>
            <a:ext cx="12192000" cy="1"/>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1" name="Pentagon 12">
            <a:extLst>
              <a:ext uri="{FF2B5EF4-FFF2-40B4-BE49-F238E27FC236}">
                <a16:creationId xmlns:a16="http://schemas.microsoft.com/office/drawing/2014/main" id="{05DC4DD8-161C-47E5-B919-C8EFB561D99C}"/>
              </a:ext>
              <a:ext uri="{C183D7F6-B498-43B3-948B-1728B52AA6E4}">
                <adec:decorative xmlns:adec="http://schemas.microsoft.com/office/drawing/2017/decorative" val="1"/>
              </a:ext>
            </a:extLst>
          </p:cNvPr>
          <p:cNvSpPr/>
          <p:nvPr/>
        </p:nvSpPr>
        <p:spPr>
          <a:xfrm>
            <a:off x="0" y="213467"/>
            <a:ext cx="12192000" cy="1183908"/>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effectLst>
                  <a:outerShdw blurRad="38100" dist="38100" dir="2700000" algn="tl">
                    <a:srgbClr val="000000">
                      <a:alpha val="43137"/>
                    </a:srgbClr>
                  </a:outerShdw>
                </a:effectLst>
              </a:rPr>
              <a:t>County of San Diego</a:t>
            </a:r>
          </a:p>
        </p:txBody>
      </p:sp>
      <p:pic>
        <p:nvPicPr>
          <p:cNvPr id="13" name="Picture 12" descr="County Seal">
            <a:extLst>
              <a:ext uri="{FF2B5EF4-FFF2-40B4-BE49-F238E27FC236}">
                <a16:creationId xmlns:a16="http://schemas.microsoft.com/office/drawing/2014/main" id="{DE4F2D9E-51E4-421F-9CE2-98E35EBE84C1}"/>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43" y="83704"/>
            <a:ext cx="1534566" cy="1534566"/>
          </a:xfrm>
          <a:prstGeom prst="rect">
            <a:avLst/>
          </a:prstGeom>
        </p:spPr>
      </p:pic>
      <p:sp>
        <p:nvSpPr>
          <p:cNvPr id="3" name="Subtitle 2">
            <a:extLst>
              <a:ext uri="{FF2B5EF4-FFF2-40B4-BE49-F238E27FC236}">
                <a16:creationId xmlns:a16="http://schemas.microsoft.com/office/drawing/2014/main" id="{7336A85E-2319-48D2-95D6-157144228449}"/>
              </a:ext>
            </a:extLst>
          </p:cNvPr>
          <p:cNvSpPr>
            <a:spLocks noGrp="1"/>
          </p:cNvSpPr>
          <p:nvPr>
            <p:ph type="subTitle" idx="1"/>
          </p:nvPr>
        </p:nvSpPr>
        <p:spPr>
          <a:xfrm>
            <a:off x="1524000" y="5052948"/>
            <a:ext cx="9144000" cy="1655762"/>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5A4B5142-081A-4F87-9EC0-20AA0C6B5A35}"/>
              </a:ext>
              <a:ext uri="{C183D7F6-B498-43B3-948B-1728B52AA6E4}">
                <adec:decorative xmlns:adec="http://schemas.microsoft.com/office/drawing/2017/decorative" val="1"/>
              </a:ext>
            </a:extLst>
          </p:cNvPr>
          <p:cNvSpPr/>
          <p:nvPr userDrawn="1"/>
        </p:nvSpPr>
        <p:spPr>
          <a:xfrm>
            <a:off x="0" y="4903659"/>
            <a:ext cx="12192000" cy="195434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cxnSp>
        <p:nvCxnSpPr>
          <p:cNvPr id="14" name="Straight Connector 13">
            <a:extLst>
              <a:ext uri="{FF2B5EF4-FFF2-40B4-BE49-F238E27FC236}">
                <a16:creationId xmlns:a16="http://schemas.microsoft.com/office/drawing/2014/main" id="{70571F95-4CCA-4518-8115-D9E599643127}"/>
              </a:ext>
              <a:ext uri="{C183D7F6-B498-43B3-948B-1728B52AA6E4}">
                <adec:decorative xmlns:adec="http://schemas.microsoft.com/office/drawing/2017/decorative" val="1"/>
              </a:ext>
            </a:extLst>
          </p:cNvPr>
          <p:cNvCxnSpPr>
            <a:cxnSpLocks/>
          </p:cNvCxnSpPr>
          <p:nvPr userDrawn="1"/>
        </p:nvCxnSpPr>
        <p:spPr>
          <a:xfrm flipV="1">
            <a:off x="0" y="4900066"/>
            <a:ext cx="12192000" cy="1"/>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5" name="Pentagon 12">
            <a:extLst>
              <a:ext uri="{FF2B5EF4-FFF2-40B4-BE49-F238E27FC236}">
                <a16:creationId xmlns:a16="http://schemas.microsoft.com/office/drawing/2014/main" id="{CCE93F55-C954-4BD0-BA8D-49B542486610}"/>
              </a:ext>
              <a:ext uri="{C183D7F6-B498-43B3-948B-1728B52AA6E4}">
                <adec:decorative xmlns:adec="http://schemas.microsoft.com/office/drawing/2017/decorative" val="1"/>
              </a:ext>
            </a:extLst>
          </p:cNvPr>
          <p:cNvSpPr/>
          <p:nvPr userDrawn="1"/>
        </p:nvSpPr>
        <p:spPr>
          <a:xfrm>
            <a:off x="0" y="213467"/>
            <a:ext cx="12192000" cy="1183908"/>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effectLst>
                  <a:outerShdw blurRad="38100" dist="38100" dir="2700000" algn="tl">
                    <a:srgbClr val="000000">
                      <a:alpha val="43137"/>
                    </a:srgbClr>
                  </a:outerShdw>
                </a:effectLst>
              </a:rPr>
              <a:t>County of San Diego</a:t>
            </a:r>
          </a:p>
        </p:txBody>
      </p:sp>
      <p:pic>
        <p:nvPicPr>
          <p:cNvPr id="16" name="Picture 15" descr="County Seal">
            <a:extLst>
              <a:ext uri="{FF2B5EF4-FFF2-40B4-BE49-F238E27FC236}">
                <a16:creationId xmlns:a16="http://schemas.microsoft.com/office/drawing/2014/main" id="{AE147105-2DE7-47CA-A17C-D5F4334CF36B}"/>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543" y="83704"/>
            <a:ext cx="1534566" cy="1534566"/>
          </a:xfrm>
          <a:prstGeom prst="rect">
            <a:avLst/>
          </a:prstGeom>
        </p:spPr>
      </p:pic>
    </p:spTree>
    <p:extLst>
      <p:ext uri="{BB962C8B-B14F-4D97-AF65-F5344CB8AC3E}">
        <p14:creationId xmlns:p14="http://schemas.microsoft.com/office/powerpoint/2010/main" val="401914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D08CD-02C6-437B-A6BF-640078B1EA94}"/>
              </a:ext>
            </a:extLst>
          </p:cNvPr>
          <p:cNvSpPr>
            <a:spLocks noGrp="1"/>
          </p:cNvSpPr>
          <p:nvPr>
            <p:ph type="dt" sz="half" idx="10"/>
          </p:nvPr>
        </p:nvSpPr>
        <p:spPr/>
        <p:txBody>
          <a:bodyPr/>
          <a:lstStyle/>
          <a:p>
            <a:fld id="{340DC297-50E4-4541-BFEA-623CF5FD5039}" type="datetime1">
              <a:rPr lang="en-US" smtClean="0"/>
              <a:t>11/3/2021</a:t>
            </a:fld>
            <a:endParaRPr lang="en-US"/>
          </a:p>
        </p:txBody>
      </p:sp>
      <p:sp>
        <p:nvSpPr>
          <p:cNvPr id="3" name="Footer Placeholder 2">
            <a:extLst>
              <a:ext uri="{FF2B5EF4-FFF2-40B4-BE49-F238E27FC236}">
                <a16:creationId xmlns:a16="http://schemas.microsoft.com/office/drawing/2014/main" id="{695ACEDE-2F43-4E75-B836-DB25F14C3D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346BFD-5F15-4AB7-9B72-0B5E0A88FE0B}"/>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109214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A459757-326E-4314-8FEC-B59E0510851E}"/>
              </a:ext>
            </a:extLst>
          </p:cNvPr>
          <p:cNvSpPr/>
          <p:nvPr/>
        </p:nvSpPr>
        <p:spPr>
          <a:xfrm>
            <a:off x="4993481" y="-1"/>
            <a:ext cx="7198519"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22E-6C53-42BF-8EC9-6EDE9F06E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270A63-6012-40B4-B401-AB97F50569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25442-A167-4F78-BB81-05B0D1F05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00312-FEE9-4E04-9753-B5F6C5E9DA2D}"/>
              </a:ext>
            </a:extLst>
          </p:cNvPr>
          <p:cNvSpPr>
            <a:spLocks noGrp="1"/>
          </p:cNvSpPr>
          <p:nvPr>
            <p:ph type="dt" sz="half" idx="10"/>
          </p:nvPr>
        </p:nvSpPr>
        <p:spPr/>
        <p:txBody>
          <a:bodyPr/>
          <a:lstStyle/>
          <a:p>
            <a:fld id="{FF212C10-3730-4932-B4D6-F9C82CF2BC81}" type="datetime1">
              <a:rPr lang="en-US" smtClean="0"/>
              <a:t>11/3/2021</a:t>
            </a:fld>
            <a:endParaRPr lang="en-US"/>
          </a:p>
        </p:txBody>
      </p:sp>
      <p:sp>
        <p:nvSpPr>
          <p:cNvPr id="6" name="Footer Placeholder 5">
            <a:extLst>
              <a:ext uri="{FF2B5EF4-FFF2-40B4-BE49-F238E27FC236}">
                <a16:creationId xmlns:a16="http://schemas.microsoft.com/office/drawing/2014/main" id="{0DE84972-8E90-4626-9B76-E3CF3506C3B3}"/>
              </a:ext>
            </a:extLst>
          </p:cNvPr>
          <p:cNvSpPr>
            <a:spLocks noGrp="1"/>
          </p:cNvSpPr>
          <p:nvPr>
            <p:ph type="ftr" sz="quarter" idx="11"/>
          </p:nvPr>
        </p:nvSpPr>
        <p:spPr>
          <a:xfrm>
            <a:off x="5183188" y="6356350"/>
            <a:ext cx="2970212" cy="365125"/>
          </a:xfrm>
        </p:spPr>
        <p:txBody>
          <a:bodyPr/>
          <a:lstStyle/>
          <a:p>
            <a:endParaRPr lang="en-US"/>
          </a:p>
        </p:txBody>
      </p:sp>
      <p:sp>
        <p:nvSpPr>
          <p:cNvPr id="7" name="Slide Number Placeholder 6">
            <a:extLst>
              <a:ext uri="{FF2B5EF4-FFF2-40B4-BE49-F238E27FC236}">
                <a16:creationId xmlns:a16="http://schemas.microsoft.com/office/drawing/2014/main" id="{4C225138-AE38-4956-8F93-8EF934714505}"/>
              </a:ext>
            </a:extLst>
          </p:cNvPr>
          <p:cNvSpPr>
            <a:spLocks noGrp="1"/>
          </p:cNvSpPr>
          <p:nvPr>
            <p:ph type="sldNum" sz="quarter" idx="12"/>
          </p:nvPr>
        </p:nvSpPr>
        <p:spPr/>
        <p:txBody>
          <a:bodyPr/>
          <a:lstStyle/>
          <a:p>
            <a:fld id="{03620986-FE1F-4F5B-A0DD-B52373B769EE}" type="slidenum">
              <a:rPr lang="en-US" smtClean="0"/>
              <a:t>‹#›</a:t>
            </a:fld>
            <a:endParaRPr lang="en-US"/>
          </a:p>
        </p:txBody>
      </p:sp>
      <p:sp>
        <p:nvSpPr>
          <p:cNvPr id="8" name="Rectangle 7">
            <a:extLst>
              <a:ext uri="{FF2B5EF4-FFF2-40B4-BE49-F238E27FC236}">
                <a16:creationId xmlns:a16="http://schemas.microsoft.com/office/drawing/2014/main" id="{28524355-58F5-40B5-8BE8-427FE1997D4B}"/>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9" name="Straight Connector 8">
            <a:extLst>
              <a:ext uri="{FF2B5EF4-FFF2-40B4-BE49-F238E27FC236}">
                <a16:creationId xmlns:a16="http://schemas.microsoft.com/office/drawing/2014/main" id="{5899FFF2-1960-4796-A86B-F27737112BC3}"/>
              </a:ext>
            </a:extLst>
          </p:cNvPr>
          <p:cNvCxnSpPr>
            <a:cxnSpLocks/>
          </p:cNvCxnSpPr>
          <p:nvPr/>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C5A3860-2018-4A2F-BA3C-2870A4AF8A9F}"/>
              </a:ext>
            </a:extLst>
          </p:cNvPr>
          <p:cNvSpPr/>
          <p:nvPr userDrawn="1"/>
        </p:nvSpPr>
        <p:spPr>
          <a:xfrm>
            <a:off x="4993481" y="-1"/>
            <a:ext cx="7198519"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CA5FADA-EE41-493C-AC32-50DB3CA29CD0}"/>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4" name="Straight Connector 13">
            <a:extLst>
              <a:ext uri="{FF2B5EF4-FFF2-40B4-BE49-F238E27FC236}">
                <a16:creationId xmlns:a16="http://schemas.microsoft.com/office/drawing/2014/main" id="{3D8F2AEF-A31E-4343-B33D-F371A9381742}"/>
              </a:ext>
            </a:extLst>
          </p:cNvPr>
          <p:cNvCxnSpPr>
            <a:cxnSpLocks/>
          </p:cNvCxnSpPr>
          <p:nvPr userDrawn="1"/>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72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C32DC-2E91-4570-B88D-C2AA03465E4D}"/>
              </a:ext>
            </a:extLst>
          </p:cNvPr>
          <p:cNvSpPr/>
          <p:nvPr/>
        </p:nvSpPr>
        <p:spPr>
          <a:xfrm>
            <a:off x="4993481" y="-1"/>
            <a:ext cx="7198519"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44219-CCA2-479E-A4AA-83E377C64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0031A4-F7CF-436B-87E1-4979E378C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7401CC-1A7F-4721-BDA3-442611191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3FB9A-7715-4470-A9AF-7D493AAD55A7}"/>
              </a:ext>
            </a:extLst>
          </p:cNvPr>
          <p:cNvSpPr>
            <a:spLocks noGrp="1"/>
          </p:cNvSpPr>
          <p:nvPr>
            <p:ph type="dt" sz="half" idx="10"/>
          </p:nvPr>
        </p:nvSpPr>
        <p:spPr/>
        <p:txBody>
          <a:bodyPr/>
          <a:lstStyle/>
          <a:p>
            <a:fld id="{65B72FAF-4F12-4B94-965F-02A101CEB481}" type="datetime1">
              <a:rPr lang="en-US" smtClean="0"/>
              <a:t>11/3/2021</a:t>
            </a:fld>
            <a:endParaRPr lang="en-US"/>
          </a:p>
        </p:txBody>
      </p:sp>
      <p:sp>
        <p:nvSpPr>
          <p:cNvPr id="6" name="Footer Placeholder 5">
            <a:extLst>
              <a:ext uri="{FF2B5EF4-FFF2-40B4-BE49-F238E27FC236}">
                <a16:creationId xmlns:a16="http://schemas.microsoft.com/office/drawing/2014/main" id="{1EA813ED-00FB-4376-9C7B-EB541FDB4933}"/>
              </a:ext>
            </a:extLst>
          </p:cNvPr>
          <p:cNvSpPr>
            <a:spLocks noGrp="1"/>
          </p:cNvSpPr>
          <p:nvPr>
            <p:ph type="ftr" sz="quarter" idx="11"/>
          </p:nvPr>
        </p:nvSpPr>
        <p:spPr>
          <a:xfrm>
            <a:off x="5183188" y="6356350"/>
            <a:ext cx="2970212" cy="365125"/>
          </a:xfrm>
        </p:spPr>
        <p:txBody>
          <a:bodyPr/>
          <a:lstStyle/>
          <a:p>
            <a:endParaRPr lang="en-US"/>
          </a:p>
        </p:txBody>
      </p:sp>
      <p:sp>
        <p:nvSpPr>
          <p:cNvPr id="7" name="Slide Number Placeholder 6">
            <a:extLst>
              <a:ext uri="{FF2B5EF4-FFF2-40B4-BE49-F238E27FC236}">
                <a16:creationId xmlns:a16="http://schemas.microsoft.com/office/drawing/2014/main" id="{F4B613B4-2234-4451-AC98-FAC89474C209}"/>
              </a:ext>
            </a:extLst>
          </p:cNvPr>
          <p:cNvSpPr>
            <a:spLocks noGrp="1"/>
          </p:cNvSpPr>
          <p:nvPr>
            <p:ph type="sldNum" sz="quarter" idx="12"/>
          </p:nvPr>
        </p:nvSpPr>
        <p:spPr/>
        <p:txBody>
          <a:bodyPr/>
          <a:lstStyle/>
          <a:p>
            <a:fld id="{03620986-FE1F-4F5B-A0DD-B52373B769EE}" type="slidenum">
              <a:rPr lang="en-US" smtClean="0"/>
              <a:t>‹#›</a:t>
            </a:fld>
            <a:endParaRPr lang="en-US"/>
          </a:p>
        </p:txBody>
      </p:sp>
      <p:sp>
        <p:nvSpPr>
          <p:cNvPr id="8" name="Rectangle 7">
            <a:extLst>
              <a:ext uri="{FF2B5EF4-FFF2-40B4-BE49-F238E27FC236}">
                <a16:creationId xmlns:a16="http://schemas.microsoft.com/office/drawing/2014/main" id="{AB0B62AB-BBBD-4B1C-A54F-FA1E891CC408}"/>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9" name="Straight Connector 8">
            <a:extLst>
              <a:ext uri="{FF2B5EF4-FFF2-40B4-BE49-F238E27FC236}">
                <a16:creationId xmlns:a16="http://schemas.microsoft.com/office/drawing/2014/main" id="{18FCA764-2A6F-41FB-9D3C-58C77B9F40DC}"/>
              </a:ext>
            </a:extLst>
          </p:cNvPr>
          <p:cNvCxnSpPr>
            <a:cxnSpLocks/>
          </p:cNvCxnSpPr>
          <p:nvPr/>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E5DB01B-3C38-4D18-8516-341B66559B68}"/>
              </a:ext>
            </a:extLst>
          </p:cNvPr>
          <p:cNvSpPr/>
          <p:nvPr userDrawn="1"/>
        </p:nvSpPr>
        <p:spPr>
          <a:xfrm>
            <a:off x="4993481" y="-1"/>
            <a:ext cx="7198519"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C35720-8D5F-4205-9E2A-F3414CA9447C}"/>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3" name="Straight Connector 12">
            <a:extLst>
              <a:ext uri="{FF2B5EF4-FFF2-40B4-BE49-F238E27FC236}">
                <a16:creationId xmlns:a16="http://schemas.microsoft.com/office/drawing/2014/main" id="{0FB81817-E013-42D1-8545-2A85094D3E14}"/>
              </a:ext>
            </a:extLst>
          </p:cNvPr>
          <p:cNvCxnSpPr>
            <a:cxnSpLocks/>
          </p:cNvCxnSpPr>
          <p:nvPr userDrawn="1"/>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95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 Reverse Backgroun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E0C32DC-2E91-4570-B88D-C2AA03465E4D}"/>
              </a:ext>
            </a:extLst>
          </p:cNvPr>
          <p:cNvSpPr/>
          <p:nvPr/>
        </p:nvSpPr>
        <p:spPr>
          <a:xfrm>
            <a:off x="542926" y="-1"/>
            <a:ext cx="4450556"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44219-CCA2-479E-A4AA-83E377C64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0031A4-F7CF-436B-87E1-4979E378C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97401CC-1A7F-4721-BDA3-442611191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53FB9A-7715-4470-A9AF-7D493AAD55A7}"/>
              </a:ext>
            </a:extLst>
          </p:cNvPr>
          <p:cNvSpPr>
            <a:spLocks noGrp="1"/>
          </p:cNvSpPr>
          <p:nvPr>
            <p:ph type="dt" sz="half" idx="10"/>
          </p:nvPr>
        </p:nvSpPr>
        <p:spPr/>
        <p:txBody>
          <a:bodyPr/>
          <a:lstStyle/>
          <a:p>
            <a:fld id="{3AEE0B1A-E69E-4BCE-AE10-7BAD8F08A822}" type="datetime1">
              <a:rPr lang="en-US" smtClean="0"/>
              <a:t>11/3/2021</a:t>
            </a:fld>
            <a:endParaRPr lang="en-US"/>
          </a:p>
        </p:txBody>
      </p:sp>
      <p:sp>
        <p:nvSpPr>
          <p:cNvPr id="6" name="Footer Placeholder 5">
            <a:extLst>
              <a:ext uri="{FF2B5EF4-FFF2-40B4-BE49-F238E27FC236}">
                <a16:creationId xmlns:a16="http://schemas.microsoft.com/office/drawing/2014/main" id="{1EA813ED-00FB-4376-9C7B-EB541FDB4933}"/>
              </a:ext>
            </a:extLst>
          </p:cNvPr>
          <p:cNvSpPr>
            <a:spLocks noGrp="1"/>
          </p:cNvSpPr>
          <p:nvPr>
            <p:ph type="ftr" sz="quarter" idx="11"/>
          </p:nvPr>
        </p:nvSpPr>
        <p:spPr>
          <a:xfrm>
            <a:off x="5183188" y="6356350"/>
            <a:ext cx="2970212" cy="365125"/>
          </a:xfrm>
        </p:spPr>
        <p:txBody>
          <a:bodyPr/>
          <a:lstStyle/>
          <a:p>
            <a:endParaRPr lang="en-US"/>
          </a:p>
        </p:txBody>
      </p:sp>
      <p:sp>
        <p:nvSpPr>
          <p:cNvPr id="7" name="Slide Number Placeholder 6">
            <a:extLst>
              <a:ext uri="{FF2B5EF4-FFF2-40B4-BE49-F238E27FC236}">
                <a16:creationId xmlns:a16="http://schemas.microsoft.com/office/drawing/2014/main" id="{F4B613B4-2234-4451-AC98-FAC89474C209}"/>
              </a:ext>
            </a:extLst>
          </p:cNvPr>
          <p:cNvSpPr>
            <a:spLocks noGrp="1"/>
          </p:cNvSpPr>
          <p:nvPr>
            <p:ph type="sldNum" sz="quarter" idx="12"/>
          </p:nvPr>
        </p:nvSpPr>
        <p:spPr/>
        <p:txBody>
          <a:bodyPr/>
          <a:lstStyle/>
          <a:p>
            <a:fld id="{03620986-FE1F-4F5B-A0DD-B52373B769EE}" type="slidenum">
              <a:rPr lang="en-US" smtClean="0"/>
              <a:t>‹#›</a:t>
            </a:fld>
            <a:endParaRPr lang="en-US"/>
          </a:p>
        </p:txBody>
      </p:sp>
      <p:sp>
        <p:nvSpPr>
          <p:cNvPr id="8" name="Rectangle 7">
            <a:extLst>
              <a:ext uri="{FF2B5EF4-FFF2-40B4-BE49-F238E27FC236}">
                <a16:creationId xmlns:a16="http://schemas.microsoft.com/office/drawing/2014/main" id="{AB0B62AB-BBBD-4B1C-A54F-FA1E891CC408}"/>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9" name="Straight Connector 8">
            <a:extLst>
              <a:ext uri="{FF2B5EF4-FFF2-40B4-BE49-F238E27FC236}">
                <a16:creationId xmlns:a16="http://schemas.microsoft.com/office/drawing/2014/main" id="{18FCA764-2A6F-41FB-9D3C-58C77B9F40DC}"/>
              </a:ext>
            </a:extLst>
          </p:cNvPr>
          <p:cNvCxnSpPr>
            <a:cxnSpLocks/>
          </p:cNvCxnSpPr>
          <p:nvPr/>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1E51E15F-FED9-4501-94EB-75D66C53C8F6}"/>
              </a:ext>
            </a:extLst>
          </p:cNvPr>
          <p:cNvSpPr/>
          <p:nvPr userDrawn="1"/>
        </p:nvSpPr>
        <p:spPr>
          <a:xfrm>
            <a:off x="542926" y="-1"/>
            <a:ext cx="4450556" cy="6858001"/>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8EAAB7-7F35-4682-BACE-38F0C42FE3C8}"/>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3" name="Straight Connector 12">
            <a:extLst>
              <a:ext uri="{FF2B5EF4-FFF2-40B4-BE49-F238E27FC236}">
                <a16:creationId xmlns:a16="http://schemas.microsoft.com/office/drawing/2014/main" id="{586242F1-A779-43E2-AFA5-4A686AD89023}"/>
              </a:ext>
            </a:extLst>
          </p:cNvPr>
          <p:cNvCxnSpPr>
            <a:cxnSpLocks/>
          </p:cNvCxnSpPr>
          <p:nvPr userDrawn="1"/>
        </p:nvCxnSpPr>
        <p:spPr>
          <a:xfrm>
            <a:off x="4993481" y="0"/>
            <a:ext cx="0" cy="685800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092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Large map with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F214-FDF6-4836-BDED-75C9BD4B2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CC4FC-0474-43A6-91C9-C837D1C54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E2D80-5BF3-4E03-9FC5-BC1F42FB81A4}"/>
              </a:ext>
            </a:extLst>
          </p:cNvPr>
          <p:cNvSpPr>
            <a:spLocks noGrp="1"/>
          </p:cNvSpPr>
          <p:nvPr>
            <p:ph type="dt" sz="half" idx="10"/>
          </p:nvPr>
        </p:nvSpPr>
        <p:spPr/>
        <p:txBody>
          <a:bodyPr/>
          <a:lstStyle/>
          <a:p>
            <a:fld id="{BA9E7A9F-893F-4491-8A21-1AC47AEC6D56}" type="datetime1">
              <a:rPr lang="en-US" smtClean="0"/>
              <a:t>11/3/2021</a:t>
            </a:fld>
            <a:endParaRPr lang="en-US"/>
          </a:p>
        </p:txBody>
      </p:sp>
      <p:sp>
        <p:nvSpPr>
          <p:cNvPr id="5" name="Footer Placeholder 4">
            <a:extLst>
              <a:ext uri="{FF2B5EF4-FFF2-40B4-BE49-F238E27FC236}">
                <a16:creationId xmlns:a16="http://schemas.microsoft.com/office/drawing/2014/main" id="{63ECB154-A58C-402F-93CE-310579F8A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1ACB0-DB17-4089-B427-F315809DEB24}"/>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3373935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F6C5-32D9-4EA4-9EC5-DAF562E414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EA9E4B-237A-4CE6-8EB8-39F7B3BFE9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6C0EA-1F2E-4B53-91CA-F471BE4CB183}"/>
              </a:ext>
            </a:extLst>
          </p:cNvPr>
          <p:cNvSpPr>
            <a:spLocks noGrp="1"/>
          </p:cNvSpPr>
          <p:nvPr>
            <p:ph type="dt" sz="half" idx="10"/>
          </p:nvPr>
        </p:nvSpPr>
        <p:spPr/>
        <p:txBody>
          <a:bodyPr/>
          <a:lstStyle/>
          <a:p>
            <a:fld id="{F5F5B0D0-EE6C-4A67-9C7F-00CD179E9F97}" type="datetime1">
              <a:rPr lang="en-US" smtClean="0"/>
              <a:t>11/3/2021</a:t>
            </a:fld>
            <a:endParaRPr lang="en-US"/>
          </a:p>
        </p:txBody>
      </p:sp>
      <p:sp>
        <p:nvSpPr>
          <p:cNvPr id="5" name="Footer Placeholder 4">
            <a:extLst>
              <a:ext uri="{FF2B5EF4-FFF2-40B4-BE49-F238E27FC236}">
                <a16:creationId xmlns:a16="http://schemas.microsoft.com/office/drawing/2014/main" id="{7EBE5CF9-EBA6-4829-AAA6-9E13FC491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89B3B-5DF2-4079-BF9B-5817528C6CA3}"/>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459929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D8B228-CBEC-46F3-A14B-748A8ACF00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5A281F-B832-4193-BAD2-C6011C95B9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A406BC-0D2E-4FF4-A106-BDC0428F2A80}"/>
              </a:ext>
            </a:extLst>
          </p:cNvPr>
          <p:cNvSpPr>
            <a:spLocks noGrp="1"/>
          </p:cNvSpPr>
          <p:nvPr>
            <p:ph type="dt" sz="half" idx="10"/>
          </p:nvPr>
        </p:nvSpPr>
        <p:spPr/>
        <p:txBody>
          <a:bodyPr/>
          <a:lstStyle/>
          <a:p>
            <a:fld id="{2E6202E1-C897-49DA-B4B9-72865AB7B0F7}" type="datetime1">
              <a:rPr lang="en-US" smtClean="0"/>
              <a:t>11/3/2021</a:t>
            </a:fld>
            <a:endParaRPr lang="en-US"/>
          </a:p>
        </p:txBody>
      </p:sp>
      <p:sp>
        <p:nvSpPr>
          <p:cNvPr id="5" name="Footer Placeholder 4">
            <a:extLst>
              <a:ext uri="{FF2B5EF4-FFF2-40B4-BE49-F238E27FC236}">
                <a16:creationId xmlns:a16="http://schemas.microsoft.com/office/drawing/2014/main" id="{536873CE-989E-4D39-9772-C764A8F39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C96B6-65A7-468E-A200-C1360AE41A18}"/>
              </a:ext>
            </a:extLst>
          </p:cNvPr>
          <p:cNvSpPr>
            <a:spLocks noGrp="1"/>
          </p:cNvSpPr>
          <p:nvPr>
            <p:ph type="sldNum" sz="quarter" idx="12"/>
          </p:nvPr>
        </p:nvSpPr>
        <p:spPr/>
        <p:txBody>
          <a:bodyPr/>
          <a:lstStyle/>
          <a:p>
            <a:fld id="{03620986-FE1F-4F5B-A0DD-B52373B769EE}" type="slidenum">
              <a:rPr lang="en-US" smtClean="0"/>
              <a:t>‹#›</a:t>
            </a:fld>
            <a:endParaRPr lang="en-US"/>
          </a:p>
        </p:txBody>
      </p:sp>
      <p:sp>
        <p:nvSpPr>
          <p:cNvPr id="7" name="Rectangle 6">
            <a:extLst>
              <a:ext uri="{FF2B5EF4-FFF2-40B4-BE49-F238E27FC236}">
                <a16:creationId xmlns:a16="http://schemas.microsoft.com/office/drawing/2014/main" id="{B6B53D96-3249-493D-8005-9351805507B5}"/>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029559DB-FA88-4816-A6C6-D3EBBE8E54AF}"/>
              </a:ext>
            </a:extLst>
          </p:cNvPr>
          <p:cNvCxnSpPr>
            <a:cxnSpLocks/>
          </p:cNvCxnSpPr>
          <p:nvPr/>
        </p:nvCxnSpPr>
        <p:spPr>
          <a:xfrm>
            <a:off x="8653463" y="0"/>
            <a:ext cx="0" cy="635635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34AD45A-EBFF-424D-BDD7-3350415BEDF9}"/>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0" name="Straight Connector 9">
            <a:extLst>
              <a:ext uri="{FF2B5EF4-FFF2-40B4-BE49-F238E27FC236}">
                <a16:creationId xmlns:a16="http://schemas.microsoft.com/office/drawing/2014/main" id="{F23616D7-C655-4048-9DC2-35E5A77403C9}"/>
              </a:ext>
            </a:extLst>
          </p:cNvPr>
          <p:cNvCxnSpPr>
            <a:cxnSpLocks/>
          </p:cNvCxnSpPr>
          <p:nvPr userDrawn="1"/>
        </p:nvCxnSpPr>
        <p:spPr>
          <a:xfrm>
            <a:off x="8653463" y="0"/>
            <a:ext cx="0" cy="635635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24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F214-FDF6-4836-BDED-75C9BD4B2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CC4FC-0474-43A6-91C9-C837D1C54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E2D80-5BF3-4E03-9FC5-BC1F42FB81A4}"/>
              </a:ext>
            </a:extLst>
          </p:cNvPr>
          <p:cNvSpPr>
            <a:spLocks noGrp="1"/>
          </p:cNvSpPr>
          <p:nvPr>
            <p:ph type="dt" sz="half" idx="10"/>
          </p:nvPr>
        </p:nvSpPr>
        <p:spPr/>
        <p:txBody>
          <a:bodyPr/>
          <a:lstStyle/>
          <a:p>
            <a:fld id="{AECA7AD1-5F54-429A-8898-61DD0D142FCD}" type="datetime1">
              <a:rPr lang="en-US" smtClean="0"/>
              <a:t>11/3/2021</a:t>
            </a:fld>
            <a:endParaRPr lang="en-US"/>
          </a:p>
        </p:txBody>
      </p:sp>
      <p:sp>
        <p:nvSpPr>
          <p:cNvPr id="5" name="Footer Placeholder 4">
            <a:extLst>
              <a:ext uri="{FF2B5EF4-FFF2-40B4-BE49-F238E27FC236}">
                <a16:creationId xmlns:a16="http://schemas.microsoft.com/office/drawing/2014/main" id="{63ECB154-A58C-402F-93CE-310579F8A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1ACB0-DB17-4089-B427-F315809DEB24}"/>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135622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4F214-FDF6-4836-BDED-75C9BD4B26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CC4FC-0474-43A6-91C9-C837D1C549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3E2D80-5BF3-4E03-9FC5-BC1F42FB81A4}"/>
              </a:ext>
            </a:extLst>
          </p:cNvPr>
          <p:cNvSpPr>
            <a:spLocks noGrp="1"/>
          </p:cNvSpPr>
          <p:nvPr>
            <p:ph type="dt" sz="half" idx="10"/>
          </p:nvPr>
        </p:nvSpPr>
        <p:spPr/>
        <p:txBody>
          <a:bodyPr/>
          <a:lstStyle/>
          <a:p>
            <a:fld id="{494218DA-108E-4A1D-A0F8-ED4EAA7D3CF9}" type="datetime1">
              <a:rPr lang="en-US" smtClean="0"/>
              <a:t>11/3/2021</a:t>
            </a:fld>
            <a:endParaRPr lang="en-US"/>
          </a:p>
        </p:txBody>
      </p:sp>
      <p:sp>
        <p:nvSpPr>
          <p:cNvPr id="5" name="Footer Placeholder 4">
            <a:extLst>
              <a:ext uri="{FF2B5EF4-FFF2-40B4-BE49-F238E27FC236}">
                <a16:creationId xmlns:a16="http://schemas.microsoft.com/office/drawing/2014/main" id="{63ECB154-A58C-402F-93CE-310579F8A6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1ACB0-DB17-4089-B427-F315809DEB24}"/>
              </a:ext>
            </a:extLst>
          </p:cNvPr>
          <p:cNvSpPr>
            <a:spLocks noGrp="1"/>
          </p:cNvSpPr>
          <p:nvPr>
            <p:ph type="sldNum" sz="quarter" idx="12"/>
          </p:nvPr>
        </p:nvSpPr>
        <p:spPr/>
        <p:txBody>
          <a:bodyPr/>
          <a:lstStyle/>
          <a:p>
            <a:fld id="{03620986-FE1F-4F5B-A0DD-B52373B769EE}" type="slidenum">
              <a:rPr lang="en-US" smtClean="0"/>
              <a:t>‹#›</a:t>
            </a:fld>
            <a:endParaRPr lang="en-US"/>
          </a:p>
        </p:txBody>
      </p:sp>
      <p:cxnSp>
        <p:nvCxnSpPr>
          <p:cNvPr id="7" name="Straight Connector 6">
            <a:extLst>
              <a:ext uri="{FF2B5EF4-FFF2-40B4-BE49-F238E27FC236}">
                <a16:creationId xmlns:a16="http://schemas.microsoft.com/office/drawing/2014/main" id="{73B5524C-5DB8-4583-B007-342BC4D5477A}"/>
              </a:ext>
            </a:extLst>
          </p:cNvPr>
          <p:cNvCxnSpPr>
            <a:cxnSpLocks/>
          </p:cNvCxnSpPr>
          <p:nvPr/>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80DD7B1-3CCD-49BA-BBDB-0E2B5EF76702}"/>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9" name="Straight Connector 8">
            <a:extLst>
              <a:ext uri="{FF2B5EF4-FFF2-40B4-BE49-F238E27FC236}">
                <a16:creationId xmlns:a16="http://schemas.microsoft.com/office/drawing/2014/main" id="{A5F8BBAC-D730-4190-98D9-56D1AA0FB3DF}"/>
              </a:ext>
            </a:extLst>
          </p:cNvPr>
          <p:cNvCxnSpPr>
            <a:cxnSpLocks/>
          </p:cNvCxnSpPr>
          <p:nvPr userDrawn="1"/>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D9C0354-A9CE-481B-82F5-EA8177C95F62}"/>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spTree>
    <p:extLst>
      <p:ext uri="{BB962C8B-B14F-4D97-AF65-F5344CB8AC3E}">
        <p14:creationId xmlns:p14="http://schemas.microsoft.com/office/powerpoint/2010/main" val="374614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F765FE-73D9-492F-82C0-189AC7212BF0}"/>
              </a:ext>
            </a:extLst>
          </p:cNvPr>
          <p:cNvSpPr/>
          <p:nvPr/>
        </p:nvSpPr>
        <p:spPr>
          <a:xfrm>
            <a:off x="542925" y="4562474"/>
            <a:ext cx="11649075" cy="2295525"/>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8DC674-3A90-4AFA-8674-3678DCABC484}"/>
              </a:ext>
            </a:extLst>
          </p:cNvPr>
          <p:cNvSpPr>
            <a:spLocks noGrp="1"/>
          </p:cNvSpPr>
          <p:nvPr>
            <p:ph type="title"/>
          </p:nvPr>
        </p:nvSpPr>
        <p:spPr>
          <a:xfrm>
            <a:off x="831850" y="1709738"/>
            <a:ext cx="10515600" cy="2852737"/>
          </a:xfrm>
        </p:spPr>
        <p:txBody>
          <a:bodyPr anchor="b"/>
          <a:lstStyle>
            <a:lvl1pPr>
              <a:defRPr sz="6000">
                <a:solidFill>
                  <a:schemeClr val="accent6"/>
                </a:solidFill>
              </a:defRPr>
            </a:lvl1pPr>
          </a:lstStyle>
          <a:p>
            <a:r>
              <a:rPr lang="en-US"/>
              <a:t>Click to edit Master title style</a:t>
            </a:r>
          </a:p>
        </p:txBody>
      </p:sp>
      <p:sp>
        <p:nvSpPr>
          <p:cNvPr id="3" name="Text Placeholder 2">
            <a:extLst>
              <a:ext uri="{FF2B5EF4-FFF2-40B4-BE49-F238E27FC236}">
                <a16:creationId xmlns:a16="http://schemas.microsoft.com/office/drawing/2014/main" id="{04E6007C-510D-47E2-A990-70938233D8B3}"/>
              </a:ext>
            </a:extLst>
          </p:cNvPr>
          <p:cNvSpPr>
            <a:spLocks noGrp="1"/>
          </p:cNvSpPr>
          <p:nvPr>
            <p:ph type="body" idx="1"/>
          </p:nvPr>
        </p:nvSpPr>
        <p:spPr>
          <a:xfrm>
            <a:off x="831850" y="4762775"/>
            <a:ext cx="10515600" cy="1326875"/>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F2FC4-F569-4009-824B-9087098C0606}"/>
              </a:ext>
            </a:extLst>
          </p:cNvPr>
          <p:cNvSpPr>
            <a:spLocks noGrp="1"/>
          </p:cNvSpPr>
          <p:nvPr>
            <p:ph type="dt" sz="half" idx="10"/>
          </p:nvPr>
        </p:nvSpPr>
        <p:spPr/>
        <p:txBody>
          <a:bodyPr/>
          <a:lstStyle/>
          <a:p>
            <a:fld id="{9430672B-2F69-4814-8B9F-9FE3B9124558}" type="datetime1">
              <a:rPr lang="en-US" smtClean="0"/>
              <a:t>11/3/2021</a:t>
            </a:fld>
            <a:endParaRPr lang="en-US"/>
          </a:p>
        </p:txBody>
      </p:sp>
      <p:sp>
        <p:nvSpPr>
          <p:cNvPr id="5" name="Footer Placeholder 4">
            <a:extLst>
              <a:ext uri="{FF2B5EF4-FFF2-40B4-BE49-F238E27FC236}">
                <a16:creationId xmlns:a16="http://schemas.microsoft.com/office/drawing/2014/main" id="{9D075205-CFFB-4C3E-B9E6-3DC86C5C2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6A5A57-17F5-4B23-A8DB-CAD6FE2094D4}"/>
              </a:ext>
            </a:extLst>
          </p:cNvPr>
          <p:cNvSpPr>
            <a:spLocks noGrp="1"/>
          </p:cNvSpPr>
          <p:nvPr>
            <p:ph type="sldNum" sz="quarter" idx="12"/>
          </p:nvPr>
        </p:nvSpPr>
        <p:spPr/>
        <p:txBody>
          <a:bodyPr/>
          <a:lstStyle/>
          <a:p>
            <a:fld id="{03620986-FE1F-4F5B-A0DD-B52373B769EE}" type="slidenum">
              <a:rPr lang="en-US" smtClean="0"/>
              <a:t>‹#›</a:t>
            </a:fld>
            <a:endParaRPr lang="en-US"/>
          </a:p>
        </p:txBody>
      </p:sp>
      <p:cxnSp>
        <p:nvCxnSpPr>
          <p:cNvPr id="8" name="Straight Connector 7">
            <a:extLst>
              <a:ext uri="{FF2B5EF4-FFF2-40B4-BE49-F238E27FC236}">
                <a16:creationId xmlns:a16="http://schemas.microsoft.com/office/drawing/2014/main" id="{5A455553-680C-4B9E-831C-23BD4E7D3F1E}"/>
              </a:ext>
            </a:extLst>
          </p:cNvPr>
          <p:cNvCxnSpPr>
            <a:cxnSpLocks/>
          </p:cNvCxnSpPr>
          <p:nvPr/>
        </p:nvCxnSpPr>
        <p:spPr>
          <a:xfrm>
            <a:off x="528956" y="4562475"/>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E315AAA-A8E6-4F33-BA4F-0F750F50B13C}"/>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1" name="Straight Connector 10">
            <a:extLst>
              <a:ext uri="{FF2B5EF4-FFF2-40B4-BE49-F238E27FC236}">
                <a16:creationId xmlns:a16="http://schemas.microsoft.com/office/drawing/2014/main" id="{17AC3DA8-FA9E-4448-9485-6F7CE818DA22}"/>
              </a:ext>
            </a:extLst>
          </p:cNvPr>
          <p:cNvCxnSpPr>
            <a:cxnSpLocks/>
          </p:cNvCxnSpPr>
          <p:nvPr userDrawn="1"/>
        </p:nvCxnSpPr>
        <p:spPr>
          <a:xfrm>
            <a:off x="528956" y="4562475"/>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B66E6D1-2DAD-4CA4-9CEF-6ADA8C88DFDE}"/>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spTree>
    <p:extLst>
      <p:ext uri="{BB962C8B-B14F-4D97-AF65-F5344CB8AC3E}">
        <p14:creationId xmlns:p14="http://schemas.microsoft.com/office/powerpoint/2010/main" val="428627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654C-6D5E-45D0-8DB8-59D40570C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C6D3F-4CCA-48F1-A4D8-716F89D3B77E}"/>
              </a:ext>
            </a:extLst>
          </p:cNvPr>
          <p:cNvSpPr>
            <a:spLocks noGrp="1"/>
          </p:cNvSpPr>
          <p:nvPr>
            <p:ph sz="half" idx="1"/>
          </p:nvPr>
        </p:nvSpPr>
        <p:spPr>
          <a:xfrm>
            <a:off x="838200" y="1473565"/>
            <a:ext cx="5181600" cy="470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3FDFD-694F-4803-ABC4-9095AE7C92A3}"/>
              </a:ext>
            </a:extLst>
          </p:cNvPr>
          <p:cNvSpPr>
            <a:spLocks noGrp="1"/>
          </p:cNvSpPr>
          <p:nvPr>
            <p:ph sz="half" idx="2"/>
          </p:nvPr>
        </p:nvSpPr>
        <p:spPr>
          <a:xfrm>
            <a:off x="6172200" y="1473565"/>
            <a:ext cx="5181600" cy="470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E4BB4-0B42-4E5A-9FDE-30CCFEE5EDE8}"/>
              </a:ext>
            </a:extLst>
          </p:cNvPr>
          <p:cNvSpPr>
            <a:spLocks noGrp="1"/>
          </p:cNvSpPr>
          <p:nvPr>
            <p:ph type="dt" sz="half" idx="10"/>
          </p:nvPr>
        </p:nvSpPr>
        <p:spPr/>
        <p:txBody>
          <a:bodyPr/>
          <a:lstStyle/>
          <a:p>
            <a:fld id="{8FD46AC7-C37C-4A2C-8DD7-85DBFC646D95}" type="datetime1">
              <a:rPr lang="en-US" smtClean="0"/>
              <a:t>11/3/2021</a:t>
            </a:fld>
            <a:endParaRPr lang="en-US"/>
          </a:p>
        </p:txBody>
      </p:sp>
      <p:sp>
        <p:nvSpPr>
          <p:cNvPr id="6" name="Footer Placeholder 5">
            <a:extLst>
              <a:ext uri="{FF2B5EF4-FFF2-40B4-BE49-F238E27FC236}">
                <a16:creationId xmlns:a16="http://schemas.microsoft.com/office/drawing/2014/main" id="{8DC27E9D-447F-4F5E-A2FA-F8AE2884F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CACCC-B33A-4E10-B156-9A42AF5D463D}"/>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151565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5654C-6D5E-45D0-8DB8-59D40570C2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C6D3F-4CCA-48F1-A4D8-716F89D3B77E}"/>
              </a:ext>
            </a:extLst>
          </p:cNvPr>
          <p:cNvSpPr>
            <a:spLocks noGrp="1"/>
          </p:cNvSpPr>
          <p:nvPr>
            <p:ph sz="half" idx="1"/>
          </p:nvPr>
        </p:nvSpPr>
        <p:spPr>
          <a:xfrm>
            <a:off x="838200" y="1473565"/>
            <a:ext cx="5181600" cy="470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93FDFD-694F-4803-ABC4-9095AE7C92A3}"/>
              </a:ext>
            </a:extLst>
          </p:cNvPr>
          <p:cNvSpPr>
            <a:spLocks noGrp="1"/>
          </p:cNvSpPr>
          <p:nvPr>
            <p:ph sz="half" idx="2"/>
          </p:nvPr>
        </p:nvSpPr>
        <p:spPr>
          <a:xfrm>
            <a:off x="6172200" y="1473565"/>
            <a:ext cx="5181600" cy="4703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E4BB4-0B42-4E5A-9FDE-30CCFEE5EDE8}"/>
              </a:ext>
            </a:extLst>
          </p:cNvPr>
          <p:cNvSpPr>
            <a:spLocks noGrp="1"/>
          </p:cNvSpPr>
          <p:nvPr>
            <p:ph type="dt" sz="half" idx="10"/>
          </p:nvPr>
        </p:nvSpPr>
        <p:spPr/>
        <p:txBody>
          <a:bodyPr/>
          <a:lstStyle/>
          <a:p>
            <a:fld id="{2A737F8B-F772-476F-9EB5-37F9583D094B}" type="datetime1">
              <a:rPr lang="en-US" smtClean="0"/>
              <a:t>11/3/2021</a:t>
            </a:fld>
            <a:endParaRPr lang="en-US"/>
          </a:p>
        </p:txBody>
      </p:sp>
      <p:sp>
        <p:nvSpPr>
          <p:cNvPr id="6" name="Footer Placeholder 5">
            <a:extLst>
              <a:ext uri="{FF2B5EF4-FFF2-40B4-BE49-F238E27FC236}">
                <a16:creationId xmlns:a16="http://schemas.microsoft.com/office/drawing/2014/main" id="{8DC27E9D-447F-4F5E-A2FA-F8AE2884F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CCACCC-B33A-4E10-B156-9A42AF5D463D}"/>
              </a:ext>
            </a:extLst>
          </p:cNvPr>
          <p:cNvSpPr>
            <a:spLocks noGrp="1"/>
          </p:cNvSpPr>
          <p:nvPr>
            <p:ph type="sldNum" sz="quarter" idx="12"/>
          </p:nvPr>
        </p:nvSpPr>
        <p:spPr/>
        <p:txBody>
          <a:bodyPr/>
          <a:lstStyle/>
          <a:p>
            <a:fld id="{03620986-FE1F-4F5B-A0DD-B52373B769EE}" type="slidenum">
              <a:rPr lang="en-US" smtClean="0"/>
              <a:t>‹#›</a:t>
            </a:fld>
            <a:endParaRPr lang="en-US"/>
          </a:p>
        </p:txBody>
      </p:sp>
      <p:cxnSp>
        <p:nvCxnSpPr>
          <p:cNvPr id="8" name="Straight Connector 7">
            <a:extLst>
              <a:ext uri="{FF2B5EF4-FFF2-40B4-BE49-F238E27FC236}">
                <a16:creationId xmlns:a16="http://schemas.microsoft.com/office/drawing/2014/main" id="{81E08552-FDB5-4849-8E41-E084402DA2B0}"/>
              </a:ext>
            </a:extLst>
          </p:cNvPr>
          <p:cNvCxnSpPr>
            <a:cxnSpLocks/>
          </p:cNvCxnSpPr>
          <p:nvPr/>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4BEB0C7-3A24-4E10-8158-3A2D3EB5CE9B}"/>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0" name="Straight Connector 9">
            <a:extLst>
              <a:ext uri="{FF2B5EF4-FFF2-40B4-BE49-F238E27FC236}">
                <a16:creationId xmlns:a16="http://schemas.microsoft.com/office/drawing/2014/main" id="{C8BCAF9F-681A-4D18-BED0-D7934A7DA727}"/>
              </a:ext>
            </a:extLst>
          </p:cNvPr>
          <p:cNvCxnSpPr>
            <a:cxnSpLocks/>
          </p:cNvCxnSpPr>
          <p:nvPr userDrawn="1"/>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B2048A3-CD42-4783-9B7C-A3E4F2C71F6E}"/>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spTree>
    <p:extLst>
      <p:ext uri="{BB962C8B-B14F-4D97-AF65-F5344CB8AC3E}">
        <p14:creationId xmlns:p14="http://schemas.microsoft.com/office/powerpoint/2010/main" val="342705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C606A-84D7-481D-8540-1479B239125D}"/>
              </a:ext>
            </a:extLst>
          </p:cNvPr>
          <p:cNvSpPr>
            <a:spLocks noGrp="1"/>
          </p:cNvSpPr>
          <p:nvPr>
            <p:ph type="title"/>
          </p:nvPr>
        </p:nvSpPr>
        <p:spPr>
          <a:xfrm>
            <a:off x="839788" y="365125"/>
            <a:ext cx="10515600" cy="93082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3965F-C6B2-44A7-A74A-55A839C9E6AF}"/>
              </a:ext>
            </a:extLst>
          </p:cNvPr>
          <p:cNvSpPr>
            <a:spLocks noGrp="1"/>
          </p:cNvSpPr>
          <p:nvPr>
            <p:ph type="body" idx="1"/>
          </p:nvPr>
        </p:nvSpPr>
        <p:spPr>
          <a:xfrm>
            <a:off x="839788" y="1411448"/>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929610-1BA5-488F-95DA-05CDC11F1079}"/>
              </a:ext>
            </a:extLst>
          </p:cNvPr>
          <p:cNvSpPr>
            <a:spLocks noGrp="1"/>
          </p:cNvSpPr>
          <p:nvPr>
            <p:ph sz="half" idx="2"/>
          </p:nvPr>
        </p:nvSpPr>
        <p:spPr>
          <a:xfrm>
            <a:off x="839788" y="2235360"/>
            <a:ext cx="5157787" cy="3954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095002-D1DC-4477-9578-601BB2EC7194}"/>
              </a:ext>
            </a:extLst>
          </p:cNvPr>
          <p:cNvSpPr>
            <a:spLocks noGrp="1"/>
          </p:cNvSpPr>
          <p:nvPr>
            <p:ph type="body" sz="quarter" idx="3"/>
          </p:nvPr>
        </p:nvSpPr>
        <p:spPr>
          <a:xfrm>
            <a:off x="6172200" y="1411448"/>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BEA0C4-DCDA-4856-8C43-E1E07AE9EA84}"/>
              </a:ext>
            </a:extLst>
          </p:cNvPr>
          <p:cNvSpPr>
            <a:spLocks noGrp="1"/>
          </p:cNvSpPr>
          <p:nvPr>
            <p:ph sz="quarter" idx="4"/>
          </p:nvPr>
        </p:nvSpPr>
        <p:spPr>
          <a:xfrm>
            <a:off x="6172200" y="2235360"/>
            <a:ext cx="5183188" cy="3954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009F5A-7AD4-4549-93EE-0B1C00FD6042}"/>
              </a:ext>
            </a:extLst>
          </p:cNvPr>
          <p:cNvSpPr>
            <a:spLocks noGrp="1"/>
          </p:cNvSpPr>
          <p:nvPr>
            <p:ph type="dt" sz="half" idx="10"/>
          </p:nvPr>
        </p:nvSpPr>
        <p:spPr/>
        <p:txBody>
          <a:bodyPr/>
          <a:lstStyle/>
          <a:p>
            <a:fld id="{6A3A4E6B-EFD3-4EBD-942D-40F31B6904D6}" type="datetime1">
              <a:rPr lang="en-US" smtClean="0"/>
              <a:t>11/3/2021</a:t>
            </a:fld>
            <a:endParaRPr lang="en-US"/>
          </a:p>
        </p:txBody>
      </p:sp>
      <p:sp>
        <p:nvSpPr>
          <p:cNvPr id="8" name="Footer Placeholder 7">
            <a:extLst>
              <a:ext uri="{FF2B5EF4-FFF2-40B4-BE49-F238E27FC236}">
                <a16:creationId xmlns:a16="http://schemas.microsoft.com/office/drawing/2014/main" id="{EFA5C53A-513A-414B-95BC-2D826C0C2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E53767-ABF5-49E8-8EBF-BFF663169C1E}"/>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2499493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CEDE-54DB-4DF1-9462-1B41DA7CEF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129E1-3215-430B-8184-D3D97EB2D217}"/>
              </a:ext>
            </a:extLst>
          </p:cNvPr>
          <p:cNvSpPr>
            <a:spLocks noGrp="1"/>
          </p:cNvSpPr>
          <p:nvPr>
            <p:ph type="dt" sz="half" idx="10"/>
          </p:nvPr>
        </p:nvSpPr>
        <p:spPr/>
        <p:txBody>
          <a:bodyPr/>
          <a:lstStyle/>
          <a:p>
            <a:fld id="{DB9C67CE-42B2-4E3E-BA7D-D7D3956932BA}" type="datetime1">
              <a:rPr lang="en-US" smtClean="0"/>
              <a:t>11/3/2021</a:t>
            </a:fld>
            <a:endParaRPr lang="en-US"/>
          </a:p>
        </p:txBody>
      </p:sp>
      <p:sp>
        <p:nvSpPr>
          <p:cNvPr id="4" name="Footer Placeholder 3">
            <a:extLst>
              <a:ext uri="{FF2B5EF4-FFF2-40B4-BE49-F238E27FC236}">
                <a16:creationId xmlns:a16="http://schemas.microsoft.com/office/drawing/2014/main" id="{A48B036E-2DBC-4659-AE31-5DD92451A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944158-6E4D-4A39-8016-14B020367201}"/>
              </a:ext>
            </a:extLst>
          </p:cNvPr>
          <p:cNvSpPr>
            <a:spLocks noGrp="1"/>
          </p:cNvSpPr>
          <p:nvPr>
            <p:ph type="sldNum" sz="quarter" idx="12"/>
          </p:nvPr>
        </p:nvSpPr>
        <p:spPr/>
        <p:txBody>
          <a:bodyPr/>
          <a:lstStyle/>
          <a:p>
            <a:fld id="{03620986-FE1F-4F5B-A0DD-B52373B769EE}" type="slidenum">
              <a:rPr lang="en-US" smtClean="0"/>
              <a:t>‹#›</a:t>
            </a:fld>
            <a:endParaRPr lang="en-US"/>
          </a:p>
        </p:txBody>
      </p:sp>
    </p:spTree>
    <p:extLst>
      <p:ext uri="{BB962C8B-B14F-4D97-AF65-F5344CB8AC3E}">
        <p14:creationId xmlns:p14="http://schemas.microsoft.com/office/powerpoint/2010/main" val="421031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0CEDE-54DB-4DF1-9462-1B41DA7CEF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C129E1-3215-430B-8184-D3D97EB2D217}"/>
              </a:ext>
            </a:extLst>
          </p:cNvPr>
          <p:cNvSpPr>
            <a:spLocks noGrp="1"/>
          </p:cNvSpPr>
          <p:nvPr>
            <p:ph type="dt" sz="half" idx="10"/>
          </p:nvPr>
        </p:nvSpPr>
        <p:spPr/>
        <p:txBody>
          <a:bodyPr/>
          <a:lstStyle/>
          <a:p>
            <a:fld id="{F4FFE9BD-16E0-45DE-8C1E-67F94232A035}" type="datetime1">
              <a:rPr lang="en-US" smtClean="0"/>
              <a:t>11/3/2021</a:t>
            </a:fld>
            <a:endParaRPr lang="en-US"/>
          </a:p>
        </p:txBody>
      </p:sp>
      <p:sp>
        <p:nvSpPr>
          <p:cNvPr id="4" name="Footer Placeholder 3">
            <a:extLst>
              <a:ext uri="{FF2B5EF4-FFF2-40B4-BE49-F238E27FC236}">
                <a16:creationId xmlns:a16="http://schemas.microsoft.com/office/drawing/2014/main" id="{A48B036E-2DBC-4659-AE31-5DD92451AA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944158-6E4D-4A39-8016-14B020367201}"/>
              </a:ext>
            </a:extLst>
          </p:cNvPr>
          <p:cNvSpPr>
            <a:spLocks noGrp="1"/>
          </p:cNvSpPr>
          <p:nvPr>
            <p:ph type="sldNum" sz="quarter" idx="12"/>
          </p:nvPr>
        </p:nvSpPr>
        <p:spPr/>
        <p:txBody>
          <a:bodyPr/>
          <a:lstStyle/>
          <a:p>
            <a:fld id="{03620986-FE1F-4F5B-A0DD-B52373B769EE}" type="slidenum">
              <a:rPr lang="en-US" smtClean="0"/>
              <a:t>‹#›</a:t>
            </a:fld>
            <a:endParaRPr lang="en-US"/>
          </a:p>
        </p:txBody>
      </p:sp>
      <p:cxnSp>
        <p:nvCxnSpPr>
          <p:cNvPr id="6" name="Straight Connector 5">
            <a:extLst>
              <a:ext uri="{FF2B5EF4-FFF2-40B4-BE49-F238E27FC236}">
                <a16:creationId xmlns:a16="http://schemas.microsoft.com/office/drawing/2014/main" id="{9E216E8A-323C-4C24-95EE-8C9BF3D27617}"/>
              </a:ext>
            </a:extLst>
          </p:cNvPr>
          <p:cNvCxnSpPr>
            <a:cxnSpLocks/>
          </p:cNvCxnSpPr>
          <p:nvPr/>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99A2852-FA91-4162-9A65-8E8C42E963C2}"/>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8" name="Straight Connector 7">
            <a:extLst>
              <a:ext uri="{FF2B5EF4-FFF2-40B4-BE49-F238E27FC236}">
                <a16:creationId xmlns:a16="http://schemas.microsoft.com/office/drawing/2014/main" id="{F88FE1BB-6967-4314-94CA-F79011F567A7}"/>
              </a:ext>
            </a:extLst>
          </p:cNvPr>
          <p:cNvCxnSpPr>
            <a:cxnSpLocks/>
          </p:cNvCxnSpPr>
          <p:nvPr userDrawn="1"/>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34FCE42-5071-4315-89B8-D78E63A16749}"/>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spTree>
    <p:extLst>
      <p:ext uri="{BB962C8B-B14F-4D97-AF65-F5344CB8AC3E}">
        <p14:creationId xmlns:p14="http://schemas.microsoft.com/office/powerpoint/2010/main" val="71613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CAB2DF-10F5-4CA8-9952-CAC39E13D30B}"/>
              </a:ext>
            </a:extLst>
          </p:cNvPr>
          <p:cNvSpPr/>
          <p:nvPr/>
        </p:nvSpPr>
        <p:spPr>
          <a:xfrm>
            <a:off x="542925" y="1304392"/>
            <a:ext cx="11649075" cy="5553608"/>
          </a:xfrm>
          <a:prstGeom prst="rect">
            <a:avLst/>
          </a:prstGeom>
          <a:solidFill>
            <a:srgbClr val="EFF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A68D5AF-24AF-4C04-AF28-23D15DB0CFFF}"/>
              </a:ext>
            </a:extLst>
          </p:cNvPr>
          <p:cNvSpPr>
            <a:spLocks noGrp="1"/>
          </p:cNvSpPr>
          <p:nvPr>
            <p:ph type="title"/>
          </p:nvPr>
        </p:nvSpPr>
        <p:spPr>
          <a:xfrm>
            <a:off x="838200" y="365126"/>
            <a:ext cx="10515600" cy="9390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054C62-9D84-4A04-9750-DD3E39583424}"/>
              </a:ext>
            </a:extLst>
          </p:cNvPr>
          <p:cNvSpPr>
            <a:spLocks noGrp="1"/>
          </p:cNvSpPr>
          <p:nvPr>
            <p:ph type="body" idx="1"/>
          </p:nvPr>
        </p:nvSpPr>
        <p:spPr>
          <a:xfrm>
            <a:off x="838200" y="1526193"/>
            <a:ext cx="10515600" cy="46507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9B1BE1-7D79-43E9-9B6D-EEB79C5B90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B3E16-F580-42AD-A19D-9F6D37672B59}" type="datetime1">
              <a:rPr lang="en-US" smtClean="0"/>
              <a:t>11/3/2021</a:t>
            </a:fld>
            <a:endParaRPr lang="en-US"/>
          </a:p>
        </p:txBody>
      </p:sp>
      <p:sp>
        <p:nvSpPr>
          <p:cNvPr id="5" name="Footer Placeholder 4">
            <a:extLst>
              <a:ext uri="{FF2B5EF4-FFF2-40B4-BE49-F238E27FC236}">
                <a16:creationId xmlns:a16="http://schemas.microsoft.com/office/drawing/2014/main" id="{62046CE4-CDA1-46E2-928C-A5DE50729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019F79-C67A-49A8-ABCE-675F562204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20986-FE1F-4F5B-A0DD-B52373B769EE}" type="slidenum">
              <a:rPr lang="en-US" smtClean="0"/>
              <a:t>‹#›</a:t>
            </a:fld>
            <a:endParaRPr lang="en-US"/>
          </a:p>
        </p:txBody>
      </p:sp>
      <p:cxnSp>
        <p:nvCxnSpPr>
          <p:cNvPr id="8" name="Straight Connector 7">
            <a:extLst>
              <a:ext uri="{FF2B5EF4-FFF2-40B4-BE49-F238E27FC236}">
                <a16:creationId xmlns:a16="http://schemas.microsoft.com/office/drawing/2014/main" id="{EDA55212-3A68-47B0-B32B-F516D3821DF4}"/>
              </a:ext>
            </a:extLst>
          </p:cNvPr>
          <p:cNvCxnSpPr>
            <a:cxnSpLocks/>
          </p:cNvCxnSpPr>
          <p:nvPr/>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A5D96DD-0C0F-4BBF-9BA9-D3FF06976028}"/>
              </a:ext>
            </a:extLst>
          </p:cNvPr>
          <p:cNvSpPr/>
          <p:nvPr/>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cxnSp>
        <p:nvCxnSpPr>
          <p:cNvPr id="11" name="Straight Connector 10">
            <a:extLst>
              <a:ext uri="{FF2B5EF4-FFF2-40B4-BE49-F238E27FC236}">
                <a16:creationId xmlns:a16="http://schemas.microsoft.com/office/drawing/2014/main" id="{3869FD0B-3EAA-4C3E-B45E-9B085836630F}"/>
              </a:ext>
            </a:extLst>
          </p:cNvPr>
          <p:cNvCxnSpPr>
            <a:cxnSpLocks/>
          </p:cNvCxnSpPr>
          <p:nvPr userDrawn="1"/>
        </p:nvCxnSpPr>
        <p:spPr>
          <a:xfrm>
            <a:off x="528956" y="1304158"/>
            <a:ext cx="11663044" cy="0"/>
          </a:xfrm>
          <a:prstGeom prst="line">
            <a:avLst/>
          </a:prstGeom>
          <a:ln w="50800">
            <a:solidFill>
              <a:srgbClr val="1D90BF"/>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C539911-2C0C-4E82-93C3-77BEA9554F97}"/>
              </a:ext>
            </a:extLst>
          </p:cNvPr>
          <p:cNvSpPr/>
          <p:nvPr userDrawn="1"/>
        </p:nvSpPr>
        <p:spPr>
          <a:xfrm rot="16200000">
            <a:off x="-3157538" y="3157537"/>
            <a:ext cx="6858000" cy="542925"/>
          </a:xfrm>
          <a:prstGeom prst="rect">
            <a:avLst/>
          </a:prstGeom>
          <a:gradFill flip="none" rotWithShape="1">
            <a:gsLst>
              <a:gs pos="0">
                <a:srgbClr val="55B97D"/>
              </a:gs>
              <a:gs pos="38000">
                <a:srgbClr val="4DB384"/>
              </a:gs>
              <a:gs pos="74000">
                <a:srgbClr val="39A39F"/>
              </a:gs>
              <a:gs pos="100000">
                <a:srgbClr val="2C9BA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2000" b="1">
              <a:solidFill>
                <a:prstClr val="white"/>
              </a:solidFill>
              <a:latin typeface="Franklin Gothic Medium Cond" panose="020B0606030402020204" pitchFamily="34" charset="0"/>
            </a:endParaRPr>
          </a:p>
        </p:txBody>
      </p:sp>
    </p:spTree>
    <p:extLst>
      <p:ext uri="{BB962C8B-B14F-4D97-AF65-F5344CB8AC3E}">
        <p14:creationId xmlns:p14="http://schemas.microsoft.com/office/powerpoint/2010/main" val="42454983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buClr>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2.jpeg"/><Relationship Id="rId13" Type="http://schemas.microsoft.com/office/2007/relationships/diagramDrawing" Target="../diagrams/drawing10.xml"/><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Colors" Target="../diagrams/colors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QuickStyle" Target="../diagrams/quickStyle10.xml"/><Relationship Id="rId5" Type="http://schemas.openxmlformats.org/officeDocument/2006/relationships/diagramQuickStyle" Target="../diagrams/quickStyle9.xml"/><Relationship Id="rId10" Type="http://schemas.openxmlformats.org/officeDocument/2006/relationships/diagramLayout" Target="../diagrams/layout10.xml"/><Relationship Id="rId4" Type="http://schemas.openxmlformats.org/officeDocument/2006/relationships/diagramLayout" Target="../diagrams/layout9.xml"/><Relationship Id="rId9"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6ED5C-362B-4280-99FB-E9CF208EEDAE}"/>
              </a:ext>
            </a:extLst>
          </p:cNvPr>
          <p:cNvSpPr>
            <a:spLocks noGrp="1"/>
          </p:cNvSpPr>
          <p:nvPr>
            <p:ph type="title"/>
          </p:nvPr>
        </p:nvSpPr>
        <p:spPr>
          <a:xfrm>
            <a:off x="518984" y="4721214"/>
            <a:ext cx="11407405" cy="2007006"/>
          </a:xfrm>
        </p:spPr>
        <p:txBody>
          <a:bodyPr>
            <a:normAutofit fontScale="90000"/>
          </a:bodyPr>
          <a:lstStyle/>
          <a:p>
            <a:pPr algn="ctr"/>
            <a:br>
              <a:rPr lang="en-US" sz="4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br>
              <a:rPr lang="en-US" sz="31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31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Amendments to Rule 1210 </a:t>
            </a:r>
            <a:br>
              <a:rPr lang="en-US" sz="31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31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Toxic Air Contaminant Public Health Risks –</a:t>
            </a:r>
            <a:br>
              <a:rPr lang="en-US" sz="31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31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Public Notification and Risk Reduction</a:t>
            </a:r>
            <a:br>
              <a:rPr lang="en-US" sz="31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3100" b="1"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Item 4</a:t>
            </a:r>
            <a:br>
              <a:rPr lang="en-US" sz="40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r>
              <a:rPr lang="en-US" sz="2700" b="1"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November 4</a:t>
            </a:r>
            <a:r>
              <a:rPr lang="en-US" sz="2700" b="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2021</a:t>
            </a:r>
            <a:endParaRPr lang="en-US" sz="2700" b="1" dirty="0">
              <a:solidFill>
                <a:schemeClr val="tx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1D4FC34-B4F1-401C-A73F-6965F8546BCC}"/>
              </a:ext>
            </a:extLst>
          </p:cNvPr>
          <p:cNvSpPr/>
          <p:nvPr/>
        </p:nvSpPr>
        <p:spPr>
          <a:xfrm>
            <a:off x="518984" y="328418"/>
            <a:ext cx="11673016" cy="1564803"/>
          </a:xfrm>
          <a:prstGeom prst="rect">
            <a:avLst/>
          </a:prstGeom>
          <a:gradFill flip="none" rotWithShape="1">
            <a:gsLst>
              <a:gs pos="0">
                <a:schemeClr val="accent1">
                  <a:lumMod val="60000"/>
                  <a:lumOff val="40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800" b="1">
                <a:solidFill>
                  <a:schemeClr val="bg1"/>
                </a:solidFill>
                <a:latin typeface="Calibri" panose="020F0502020204030204" pitchFamily="34" charset="0"/>
                <a:cs typeface="Calibri" panose="020F0502020204030204" pitchFamily="34" charset="0"/>
              </a:rPr>
              <a:t>San Diego County </a:t>
            </a:r>
          </a:p>
          <a:p>
            <a:pPr algn="ctr"/>
            <a:r>
              <a:rPr lang="en-US" sz="4800" b="1">
                <a:solidFill>
                  <a:schemeClr val="bg1"/>
                </a:solidFill>
                <a:latin typeface="Calibri" panose="020F0502020204030204" pitchFamily="34" charset="0"/>
                <a:cs typeface="Calibri" panose="020F0502020204030204" pitchFamily="34" charset="0"/>
              </a:rPr>
              <a:t>Air Pollution Control District (District) </a:t>
            </a:r>
          </a:p>
        </p:txBody>
      </p:sp>
      <p:pic>
        <p:nvPicPr>
          <p:cNvPr id="6" name="Picture 2">
            <a:extLst>
              <a:ext uri="{FF2B5EF4-FFF2-40B4-BE49-F238E27FC236}">
                <a16:creationId xmlns:a16="http://schemas.microsoft.com/office/drawing/2014/main" id="{07FB92E0-0862-47C8-945E-F575D64CD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360" y="2182897"/>
            <a:ext cx="2686463" cy="200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61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405B-1F35-4EC6-A0A1-0F25CB2B7E08}"/>
              </a:ext>
            </a:extLst>
          </p:cNvPr>
          <p:cNvSpPr>
            <a:spLocks noGrp="1"/>
          </p:cNvSpPr>
          <p:nvPr>
            <p:ph type="title"/>
          </p:nvPr>
        </p:nvSpPr>
        <p:spPr>
          <a:xfrm>
            <a:off x="1043701" y="343118"/>
            <a:ext cx="10515600" cy="939032"/>
          </a:xfrm>
        </p:spPr>
        <p:txBody>
          <a:bodyPr>
            <a:normAutofit/>
          </a:bodyPr>
          <a:lstStyle/>
          <a:p>
            <a:pPr algn="ctr"/>
            <a:r>
              <a:rPr lang="en-US" sz="4000" b="1" dirty="0">
                <a:solidFill>
                  <a:schemeClr val="tx1"/>
                </a:solidFill>
                <a:latin typeface="Calibri" panose="020F0502020204030204" pitchFamily="34" charset="0"/>
                <a:cs typeface="Calibri" panose="020F0502020204030204" pitchFamily="34" charset="0"/>
              </a:rPr>
              <a:t>Public Notification Requirements</a:t>
            </a:r>
          </a:p>
        </p:txBody>
      </p:sp>
      <p:graphicFrame>
        <p:nvGraphicFramePr>
          <p:cNvPr id="5" name="Content Placeholder 4">
            <a:extLst>
              <a:ext uri="{FF2B5EF4-FFF2-40B4-BE49-F238E27FC236}">
                <a16:creationId xmlns:a16="http://schemas.microsoft.com/office/drawing/2014/main" id="{2A7C223B-3E93-41E3-ABFF-56AD4A1FD412}"/>
              </a:ext>
            </a:extLst>
          </p:cNvPr>
          <p:cNvGraphicFramePr>
            <a:graphicFrameLocks noGrp="1"/>
          </p:cNvGraphicFramePr>
          <p:nvPr>
            <p:ph idx="1"/>
            <p:extLst>
              <p:ext uri="{D42A27DB-BD31-4B8C-83A1-F6EECF244321}">
                <p14:modId xmlns:p14="http://schemas.microsoft.com/office/powerpoint/2010/main" val="1172716919"/>
              </p:ext>
            </p:extLst>
          </p:nvPr>
        </p:nvGraphicFramePr>
        <p:xfrm>
          <a:off x="1201003" y="1473958"/>
          <a:ext cx="9717206" cy="5087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9724C6D-A558-4B4F-9FB5-65728EB26465}"/>
              </a:ext>
            </a:extLst>
          </p:cNvPr>
          <p:cNvSpPr>
            <a:spLocks noGrp="1"/>
          </p:cNvSpPr>
          <p:nvPr>
            <p:ph type="sldNum" sz="quarter" idx="12"/>
          </p:nvPr>
        </p:nvSpPr>
        <p:spPr>
          <a:xfrm>
            <a:off x="9448800" y="6536259"/>
            <a:ext cx="2743200" cy="365125"/>
          </a:xfrm>
        </p:spPr>
        <p:txBody>
          <a:bodyPr/>
          <a:lstStyle/>
          <a:p>
            <a:fld id="{03620986-FE1F-4F5B-A0DD-B52373B769EE}" type="slidenum">
              <a:rPr lang="en-US" smtClean="0"/>
              <a:t>10</a:t>
            </a:fld>
            <a:endParaRPr lang="en-US" dirty="0"/>
          </a:p>
        </p:txBody>
      </p:sp>
    </p:spTree>
    <p:extLst>
      <p:ext uri="{BB962C8B-B14F-4D97-AF65-F5344CB8AC3E}">
        <p14:creationId xmlns:p14="http://schemas.microsoft.com/office/powerpoint/2010/main" val="1730730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73F01-77FF-443B-8620-C836161EE67B}"/>
              </a:ext>
            </a:extLst>
          </p:cNvPr>
          <p:cNvSpPr>
            <a:spLocks noGrp="1"/>
          </p:cNvSpPr>
          <p:nvPr>
            <p:ph type="title"/>
          </p:nvPr>
        </p:nvSpPr>
        <p:spPr>
          <a:xfrm>
            <a:off x="838200" y="264102"/>
            <a:ext cx="10515600" cy="939032"/>
          </a:xfrm>
        </p:spPr>
        <p:txBody>
          <a:bodyPr/>
          <a:lstStyle/>
          <a:p>
            <a:pPr algn="ctr"/>
            <a:r>
              <a:rPr lang="en-US" b="1" dirty="0">
                <a:solidFill>
                  <a:schemeClr val="tx1"/>
                </a:solidFill>
                <a:latin typeface="Calibri" panose="020F0502020204030204" pitchFamily="34" charset="0"/>
                <a:cs typeface="Calibri" panose="020F0502020204030204" pitchFamily="34" charset="0"/>
              </a:rPr>
              <a:t>Stakeholder Engagement</a:t>
            </a:r>
          </a:p>
        </p:txBody>
      </p:sp>
      <p:graphicFrame>
        <p:nvGraphicFramePr>
          <p:cNvPr id="7" name="Content Placeholder 6">
            <a:extLst>
              <a:ext uri="{FF2B5EF4-FFF2-40B4-BE49-F238E27FC236}">
                <a16:creationId xmlns:a16="http://schemas.microsoft.com/office/drawing/2014/main" id="{465A0300-6638-4187-9030-C8B52B229A73}"/>
              </a:ext>
            </a:extLst>
          </p:cNvPr>
          <p:cNvGraphicFramePr>
            <a:graphicFrameLocks noGrp="1"/>
          </p:cNvGraphicFramePr>
          <p:nvPr>
            <p:ph idx="1"/>
            <p:extLst>
              <p:ext uri="{D42A27DB-BD31-4B8C-83A1-F6EECF244321}">
                <p14:modId xmlns:p14="http://schemas.microsoft.com/office/powerpoint/2010/main" val="594859372"/>
              </p:ext>
            </p:extLst>
          </p:nvPr>
        </p:nvGraphicFramePr>
        <p:xfrm>
          <a:off x="624841" y="1432561"/>
          <a:ext cx="11510422" cy="5343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1C0B56D-96C8-41F0-AEB3-E831A528DF1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2337" y="35501"/>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54793AE-C5CB-41DB-BE3E-D083B35D8C65}"/>
              </a:ext>
            </a:extLst>
          </p:cNvPr>
          <p:cNvSpPr>
            <a:spLocks noGrp="1"/>
          </p:cNvSpPr>
          <p:nvPr>
            <p:ph type="sldNum" sz="quarter" idx="12"/>
          </p:nvPr>
        </p:nvSpPr>
        <p:spPr>
          <a:xfrm>
            <a:off x="9448800" y="6411335"/>
            <a:ext cx="2743200" cy="365125"/>
          </a:xfrm>
        </p:spPr>
        <p:txBody>
          <a:bodyPr/>
          <a:lstStyle/>
          <a:p>
            <a:fld id="{03620986-FE1F-4F5B-A0DD-B52373B769EE}" type="slidenum">
              <a:rPr lang="en-US" smtClean="0"/>
              <a:t>11</a:t>
            </a:fld>
            <a:endParaRPr lang="en-US" dirty="0"/>
          </a:p>
        </p:txBody>
      </p:sp>
    </p:spTree>
    <p:extLst>
      <p:ext uri="{BB962C8B-B14F-4D97-AF65-F5344CB8AC3E}">
        <p14:creationId xmlns:p14="http://schemas.microsoft.com/office/powerpoint/2010/main" val="1388943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466E-4610-417B-BC28-59D7F9B320B7}"/>
              </a:ext>
            </a:extLst>
          </p:cNvPr>
          <p:cNvSpPr>
            <a:spLocks noGrp="1"/>
          </p:cNvSpPr>
          <p:nvPr>
            <p:ph type="title"/>
          </p:nvPr>
        </p:nvSpPr>
        <p:spPr>
          <a:xfrm>
            <a:off x="838200" y="136525"/>
            <a:ext cx="10515600" cy="939032"/>
          </a:xfrm>
        </p:spPr>
        <p:txBody>
          <a:bodyPr>
            <a:normAutofit fontScale="90000"/>
          </a:bodyPr>
          <a:lstStyle/>
          <a:p>
            <a:pPr algn="ctr"/>
            <a:br>
              <a:rPr lang="en-US" b="1" dirty="0">
                <a:solidFill>
                  <a:schemeClr val="tx1"/>
                </a:solidFill>
                <a:latin typeface="Calibri" panose="020F0502020204030204" pitchFamily="34" charset="0"/>
                <a:cs typeface="Calibri" panose="020F0502020204030204" pitchFamily="34" charset="0"/>
              </a:rPr>
            </a:br>
            <a:r>
              <a:rPr lang="en-US" sz="4900" b="1" dirty="0">
                <a:solidFill>
                  <a:schemeClr val="tx1"/>
                </a:solidFill>
                <a:latin typeface="Calibri" panose="020F0502020204030204" pitchFamily="34" charset="0"/>
                <a:cs typeface="Calibri" panose="020F0502020204030204" pitchFamily="34" charset="0"/>
              </a:rPr>
              <a:t>Today’s Recommendations</a:t>
            </a:r>
            <a:br>
              <a:rPr lang="en-US" b="1" dirty="0">
                <a:solidFill>
                  <a:schemeClr val="tx1"/>
                </a:solidFill>
                <a:latin typeface="Calibri" panose="020F0502020204030204" pitchFamily="34" charset="0"/>
                <a:cs typeface="Calibri" panose="020F0502020204030204" pitchFamily="34" charset="0"/>
              </a:rPr>
            </a:br>
            <a:endParaRPr lang="en-US" b="1" dirty="0">
              <a:solidFill>
                <a:schemeClr val="tx1"/>
              </a:solidFill>
              <a:latin typeface="Calibri" panose="020F0502020204030204" pitchFamily="34" charset="0"/>
              <a:cs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F279C513-1E74-45B0-B541-9224F966B520}"/>
              </a:ext>
            </a:extLst>
          </p:cNvPr>
          <p:cNvGraphicFramePr>
            <a:graphicFrameLocks noGrp="1"/>
          </p:cNvGraphicFramePr>
          <p:nvPr>
            <p:ph sz="quarter" idx="1"/>
          </p:nvPr>
        </p:nvGraphicFramePr>
        <p:xfrm>
          <a:off x="838201" y="1416206"/>
          <a:ext cx="9916885" cy="4711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36F2FE83-3A4D-417A-85C8-64BED22F34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2337" y="136525"/>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 3">
            <a:extLst>
              <a:ext uri="{FF2B5EF4-FFF2-40B4-BE49-F238E27FC236}">
                <a16:creationId xmlns:a16="http://schemas.microsoft.com/office/drawing/2014/main" id="{3F39FA0E-96CD-4114-9E52-741B2DCEAD7B}"/>
              </a:ext>
            </a:extLst>
          </p:cNvPr>
          <p:cNvGraphicFramePr/>
          <p:nvPr>
            <p:extLst>
              <p:ext uri="{D42A27DB-BD31-4B8C-83A1-F6EECF244321}">
                <p14:modId xmlns:p14="http://schemas.microsoft.com/office/powerpoint/2010/main" val="2180746539"/>
              </p:ext>
            </p:extLst>
          </p:nvPr>
        </p:nvGraphicFramePr>
        <p:xfrm>
          <a:off x="711200" y="1416206"/>
          <a:ext cx="11237684" cy="544179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Slide Number Placeholder 2">
            <a:extLst>
              <a:ext uri="{FF2B5EF4-FFF2-40B4-BE49-F238E27FC236}">
                <a16:creationId xmlns:a16="http://schemas.microsoft.com/office/drawing/2014/main" id="{22CA983B-9E7B-4D51-B968-AEEFD479BD85}"/>
              </a:ext>
            </a:extLst>
          </p:cNvPr>
          <p:cNvSpPr>
            <a:spLocks noGrp="1"/>
          </p:cNvSpPr>
          <p:nvPr>
            <p:ph type="sldNum" sz="quarter" idx="12"/>
          </p:nvPr>
        </p:nvSpPr>
        <p:spPr>
          <a:xfrm>
            <a:off x="9448800" y="6356350"/>
            <a:ext cx="2743200" cy="365125"/>
          </a:xfrm>
        </p:spPr>
        <p:txBody>
          <a:bodyPr/>
          <a:lstStyle/>
          <a:p>
            <a:fld id="{03620986-FE1F-4F5B-A0DD-B52373B769EE}" type="slidenum">
              <a:rPr lang="en-US" smtClean="0"/>
              <a:t>12</a:t>
            </a:fld>
            <a:endParaRPr lang="en-US" dirty="0"/>
          </a:p>
        </p:txBody>
      </p:sp>
    </p:spTree>
    <p:extLst>
      <p:ext uri="{BB962C8B-B14F-4D97-AF65-F5344CB8AC3E}">
        <p14:creationId xmlns:p14="http://schemas.microsoft.com/office/powerpoint/2010/main" val="22900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1039E96-AC89-4D23-85BF-627A2B8AE80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C69D-D745-44CD-BF2C-F426E5D5FC4F}"/>
              </a:ext>
            </a:extLst>
          </p:cNvPr>
          <p:cNvSpPr>
            <a:spLocks noGrp="1"/>
          </p:cNvSpPr>
          <p:nvPr>
            <p:ph type="title"/>
          </p:nvPr>
        </p:nvSpPr>
        <p:spPr>
          <a:xfrm>
            <a:off x="966216" y="254764"/>
            <a:ext cx="10515600" cy="939032"/>
          </a:xfrm>
        </p:spPr>
        <p:txBody>
          <a:bodyPr>
            <a:normAutofit fontScale="90000"/>
          </a:bodyPr>
          <a:lstStyle/>
          <a:p>
            <a:pPr algn="ctr"/>
            <a:r>
              <a:rPr lang="en-US" b="1">
                <a:solidFill>
                  <a:schemeClr val="tx1"/>
                </a:solidFill>
                <a:latin typeface="Calibri" panose="020F0502020204030204" pitchFamily="34" charset="0"/>
                <a:cs typeface="Calibri" panose="020F0502020204030204" pitchFamily="34" charset="0"/>
              </a:rPr>
              <a:t>Background </a:t>
            </a:r>
            <a:br>
              <a:rPr lang="en-US" b="1">
                <a:solidFill>
                  <a:schemeClr val="tx1"/>
                </a:solidFill>
                <a:latin typeface="Calibri" panose="020F0502020204030204" pitchFamily="34" charset="0"/>
                <a:cs typeface="Calibri" panose="020F0502020204030204" pitchFamily="34" charset="0"/>
              </a:rPr>
            </a:br>
            <a:r>
              <a:rPr lang="en-US" b="1">
                <a:solidFill>
                  <a:schemeClr val="tx1"/>
                </a:solidFill>
                <a:latin typeface="Calibri" panose="020F0502020204030204" pitchFamily="34" charset="0"/>
                <a:cs typeface="Calibri" panose="020F0502020204030204" pitchFamily="34" charset="0"/>
              </a:rPr>
              <a:t>District Rule 1210</a:t>
            </a:r>
          </a:p>
        </p:txBody>
      </p:sp>
      <p:graphicFrame>
        <p:nvGraphicFramePr>
          <p:cNvPr id="5" name="Content Placeholder 4">
            <a:extLst>
              <a:ext uri="{FF2B5EF4-FFF2-40B4-BE49-F238E27FC236}">
                <a16:creationId xmlns:a16="http://schemas.microsoft.com/office/drawing/2014/main" id="{987A4BE7-BD55-41B8-A8F5-D8E30A6F38F3}"/>
              </a:ext>
            </a:extLst>
          </p:cNvPr>
          <p:cNvGraphicFramePr>
            <a:graphicFrameLocks noGrp="1"/>
          </p:cNvGraphicFramePr>
          <p:nvPr>
            <p:ph idx="1"/>
            <p:extLst>
              <p:ext uri="{D42A27DB-BD31-4B8C-83A1-F6EECF244321}">
                <p14:modId xmlns:p14="http://schemas.microsoft.com/office/powerpoint/2010/main" val="3581410871"/>
              </p:ext>
            </p:extLst>
          </p:nvPr>
        </p:nvGraphicFramePr>
        <p:xfrm>
          <a:off x="386697" y="1422397"/>
          <a:ext cx="11418606" cy="5299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a:extLst>
              <a:ext uri="{FF2B5EF4-FFF2-40B4-BE49-F238E27FC236}">
                <a16:creationId xmlns:a16="http://schemas.microsoft.com/office/drawing/2014/main" id="{D455A72D-7711-4C68-88FA-ED3124CEFB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72337" y="26163"/>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3B0EAAE2-9D19-498D-8F5C-059744FD1226}"/>
              </a:ext>
            </a:extLst>
          </p:cNvPr>
          <p:cNvSpPr>
            <a:spLocks noGrp="1"/>
          </p:cNvSpPr>
          <p:nvPr>
            <p:ph type="sldNum" sz="quarter" idx="12"/>
          </p:nvPr>
        </p:nvSpPr>
        <p:spPr>
          <a:xfrm>
            <a:off x="9392063" y="6356351"/>
            <a:ext cx="2743200" cy="365125"/>
          </a:xfrm>
        </p:spPr>
        <p:txBody>
          <a:bodyPr/>
          <a:lstStyle/>
          <a:p>
            <a:fld id="{03620986-FE1F-4F5B-A0DD-B52373B769EE}" type="slidenum">
              <a:rPr lang="en-US" smtClean="0"/>
              <a:t>2</a:t>
            </a:fld>
            <a:endParaRPr lang="en-US" dirty="0"/>
          </a:p>
        </p:txBody>
      </p:sp>
    </p:spTree>
    <p:extLst>
      <p:ext uri="{BB962C8B-B14F-4D97-AF65-F5344CB8AC3E}">
        <p14:creationId xmlns:p14="http://schemas.microsoft.com/office/powerpoint/2010/main" val="2528114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5C69D-D745-44CD-BF2C-F426E5D5FC4F}"/>
              </a:ext>
            </a:extLst>
          </p:cNvPr>
          <p:cNvSpPr>
            <a:spLocks noGrp="1"/>
          </p:cNvSpPr>
          <p:nvPr>
            <p:ph type="title"/>
          </p:nvPr>
        </p:nvSpPr>
        <p:spPr>
          <a:xfrm>
            <a:off x="966216" y="254764"/>
            <a:ext cx="10515600" cy="939032"/>
          </a:xfrm>
        </p:spPr>
        <p:txBody>
          <a:bodyPr>
            <a:normAutofit fontScale="90000"/>
          </a:bodyPr>
          <a:lstStyle/>
          <a:p>
            <a:pPr algn="ctr"/>
            <a:r>
              <a:rPr lang="en-US" b="1">
                <a:solidFill>
                  <a:schemeClr val="tx1"/>
                </a:solidFill>
                <a:latin typeface="Calibri" panose="020F0502020204030204" pitchFamily="34" charset="0"/>
                <a:cs typeface="Calibri" panose="020F0502020204030204" pitchFamily="34" charset="0"/>
              </a:rPr>
              <a:t>Background </a:t>
            </a:r>
            <a:br>
              <a:rPr lang="en-US" b="1">
                <a:solidFill>
                  <a:schemeClr val="tx1"/>
                </a:solidFill>
                <a:latin typeface="Calibri" panose="020F0502020204030204" pitchFamily="34" charset="0"/>
                <a:cs typeface="Calibri" panose="020F0502020204030204" pitchFamily="34" charset="0"/>
              </a:rPr>
            </a:br>
            <a:r>
              <a:rPr lang="en-US" b="1">
                <a:solidFill>
                  <a:schemeClr val="tx1"/>
                </a:solidFill>
                <a:latin typeface="Calibri" panose="020F0502020204030204" pitchFamily="34" charset="0"/>
                <a:cs typeface="Calibri" panose="020F0502020204030204" pitchFamily="34" charset="0"/>
              </a:rPr>
              <a:t>Rule Development Process</a:t>
            </a:r>
          </a:p>
        </p:txBody>
      </p:sp>
      <p:pic>
        <p:nvPicPr>
          <p:cNvPr id="6" name="Picture 2">
            <a:extLst>
              <a:ext uri="{FF2B5EF4-FFF2-40B4-BE49-F238E27FC236}">
                <a16:creationId xmlns:a16="http://schemas.microsoft.com/office/drawing/2014/main" id="{D455A72D-7711-4C68-88FA-ED3124CEF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337" y="26163"/>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a:extLst>
              <a:ext uri="{FF2B5EF4-FFF2-40B4-BE49-F238E27FC236}">
                <a16:creationId xmlns:a16="http://schemas.microsoft.com/office/drawing/2014/main" id="{C32B661E-9306-43DE-B78D-C38F1F57ABBD}"/>
              </a:ext>
            </a:extLst>
          </p:cNvPr>
          <p:cNvGraphicFramePr>
            <a:graphicFrameLocks noGrp="1"/>
          </p:cNvGraphicFramePr>
          <p:nvPr>
            <p:ph idx="1"/>
            <p:extLst>
              <p:ext uri="{D42A27DB-BD31-4B8C-83A1-F6EECF244321}">
                <p14:modId xmlns:p14="http://schemas.microsoft.com/office/powerpoint/2010/main" val="3112131928"/>
              </p:ext>
            </p:extLst>
          </p:nvPr>
        </p:nvGraphicFramePr>
        <p:xfrm>
          <a:off x="638355" y="1570007"/>
          <a:ext cx="11496907" cy="5261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32AA02E4-7409-43D8-95D9-319A30712018}"/>
              </a:ext>
            </a:extLst>
          </p:cNvPr>
          <p:cNvSpPr>
            <a:spLocks noGrp="1"/>
          </p:cNvSpPr>
          <p:nvPr>
            <p:ph type="sldNum" sz="quarter" idx="12"/>
          </p:nvPr>
        </p:nvSpPr>
        <p:spPr>
          <a:xfrm>
            <a:off x="9392062" y="6420673"/>
            <a:ext cx="2743200" cy="365125"/>
          </a:xfrm>
        </p:spPr>
        <p:txBody>
          <a:bodyPr/>
          <a:lstStyle/>
          <a:p>
            <a:fld id="{03620986-FE1F-4F5B-A0DD-B52373B769EE}" type="slidenum">
              <a:rPr lang="en-US" smtClean="0"/>
              <a:t>3</a:t>
            </a:fld>
            <a:endParaRPr lang="en-US" dirty="0"/>
          </a:p>
        </p:txBody>
      </p:sp>
    </p:spTree>
    <p:extLst>
      <p:ext uri="{BB962C8B-B14F-4D97-AF65-F5344CB8AC3E}">
        <p14:creationId xmlns:p14="http://schemas.microsoft.com/office/powerpoint/2010/main" val="4263409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BDC3D4-D708-4EDA-827F-D64DAB6430D7}"/>
              </a:ext>
            </a:extLst>
          </p:cNvPr>
          <p:cNvSpPr>
            <a:spLocks noGrp="1"/>
          </p:cNvSpPr>
          <p:nvPr>
            <p:ph type="title"/>
          </p:nvPr>
        </p:nvSpPr>
        <p:spPr>
          <a:xfrm>
            <a:off x="526093" y="329093"/>
            <a:ext cx="11665907" cy="1219200"/>
          </a:xfrm>
        </p:spPr>
        <p:txBody>
          <a:bodyPr>
            <a:noAutofit/>
          </a:bodyPr>
          <a:lstStyle/>
          <a:p>
            <a:pPr algn="ctr"/>
            <a:b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Background</a:t>
            </a:r>
            <a:b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Understanding Cancer Health Risks</a:t>
            </a:r>
            <a:br>
              <a:rPr lang="en-US" sz="4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a:latin typeface="Calibri" panose="020F0502020204030204" pitchFamily="34" charset="0"/>
                <a:cs typeface="Calibri" panose="020F0502020204030204" pitchFamily="34" charset="0"/>
              </a:rPr>
            </a:br>
            <a:br>
              <a:rPr lang="en-US" sz="4000" b="1">
                <a:solidFill>
                  <a:schemeClr val="tx1"/>
                </a:solidFill>
                <a:highlight>
                  <a:srgbClr val="FFFF00"/>
                </a:highlight>
                <a:latin typeface="Calibri" panose="020F0502020204030204" pitchFamily="34" charset="0"/>
                <a:cs typeface="Calibri" panose="020F0502020204030204" pitchFamily="34" charset="0"/>
              </a:rPr>
            </a:br>
            <a:endParaRPr lang="en-US" sz="4000" b="1" i="1">
              <a:solidFill>
                <a:schemeClr val="tx1"/>
              </a:solidFill>
              <a:highlight>
                <a:srgbClr val="FFFF00"/>
              </a:highlight>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829" y="67442"/>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7000914-2FB2-4060-BD1F-7A6EE88B6E85}"/>
              </a:ext>
            </a:extLst>
          </p:cNvPr>
          <p:cNvSpPr txBox="1"/>
          <p:nvPr/>
        </p:nvSpPr>
        <p:spPr>
          <a:xfrm>
            <a:off x="526093" y="1496726"/>
            <a:ext cx="11577007" cy="4832092"/>
          </a:xfrm>
          <a:prstGeom prst="rect">
            <a:avLst/>
          </a:prstGeom>
          <a:noFill/>
        </p:spPr>
        <p:txBody>
          <a:bodyPr wrap="square">
            <a:spAutoFit/>
          </a:bodyPr>
          <a:lstStyle/>
          <a:p>
            <a:pPr marL="4572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Calculated based on scientific data established by the Office of Environmental Health Hazardous Assessment (OEHHA)</a:t>
            </a:r>
          </a:p>
          <a:p>
            <a:pPr marL="914400" lvl="1" indent="-457200">
              <a:buFont typeface="Wingdings" panose="05000000000000000000" pitchFamily="2" charset="2"/>
              <a:buChar char="§"/>
            </a:pPr>
            <a:r>
              <a:rPr lang="en-US" sz="2800" i="1" dirty="0">
                <a:latin typeface="Calibri" panose="020F0502020204030204" pitchFamily="34" charset="0"/>
                <a:cs typeface="Calibri" panose="020F0502020204030204" pitchFamily="34" charset="0"/>
              </a:rPr>
              <a:t>OEHHA’s mission is to protect public health and the environment through scientific evaluations</a:t>
            </a:r>
          </a:p>
          <a:p>
            <a:pPr lvl="1"/>
            <a:endParaRPr lang="en-US"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Represents the highest health risk for an individual living, working, or attending a school near a source</a:t>
            </a:r>
          </a:p>
          <a:p>
            <a:endParaRPr lang="en-US"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Estimates the likelihood that an individual will develop cancer</a:t>
            </a:r>
          </a:p>
          <a:p>
            <a:endParaRPr lang="en-US" sz="2800" dirty="0">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800" dirty="0">
                <a:latin typeface="Calibri" panose="020F0502020204030204" pitchFamily="34" charset="0"/>
                <a:cs typeface="Calibri" panose="020F0502020204030204" pitchFamily="34" charset="0"/>
              </a:rPr>
              <a:t>Expresses the probability of occurrence as chances in million</a:t>
            </a:r>
          </a:p>
        </p:txBody>
      </p:sp>
      <p:sp>
        <p:nvSpPr>
          <p:cNvPr id="2" name="Slide Number Placeholder 1">
            <a:extLst>
              <a:ext uri="{FF2B5EF4-FFF2-40B4-BE49-F238E27FC236}">
                <a16:creationId xmlns:a16="http://schemas.microsoft.com/office/drawing/2014/main" id="{B285A24E-92B7-48F8-B79F-EE0F13F0AE9A}"/>
              </a:ext>
            </a:extLst>
          </p:cNvPr>
          <p:cNvSpPr>
            <a:spLocks noGrp="1"/>
          </p:cNvSpPr>
          <p:nvPr>
            <p:ph type="sldNum" sz="quarter" idx="12"/>
          </p:nvPr>
        </p:nvSpPr>
        <p:spPr>
          <a:xfrm>
            <a:off x="9448800" y="6329988"/>
            <a:ext cx="2743200" cy="365125"/>
          </a:xfrm>
        </p:spPr>
        <p:txBody>
          <a:bodyPr/>
          <a:lstStyle/>
          <a:p>
            <a:fld id="{03620986-FE1F-4F5B-A0DD-B52373B769EE}" type="slidenum">
              <a:rPr lang="en-US" smtClean="0"/>
              <a:t>4</a:t>
            </a:fld>
            <a:endParaRPr lang="en-US"/>
          </a:p>
        </p:txBody>
      </p:sp>
    </p:spTree>
    <p:extLst>
      <p:ext uri="{BB962C8B-B14F-4D97-AF65-F5344CB8AC3E}">
        <p14:creationId xmlns:p14="http://schemas.microsoft.com/office/powerpoint/2010/main" val="316207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829" y="67442"/>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36D4EB2F-0140-4C8B-9BD7-EAE1E813D39C}"/>
              </a:ext>
            </a:extLst>
          </p:cNvPr>
          <p:cNvSpPr>
            <a:spLocks noGrp="1"/>
          </p:cNvSpPr>
          <p:nvPr>
            <p:ph type="title"/>
          </p:nvPr>
        </p:nvSpPr>
        <p:spPr/>
        <p:txBody>
          <a:bodyPr/>
          <a:lstStyle/>
          <a:p>
            <a:pPr algn="ctr"/>
            <a:r>
              <a:rPr lang="en-US" b="1">
                <a:solidFill>
                  <a:schemeClr val="tx1"/>
                </a:solidFill>
                <a:latin typeface="Calibri" panose="020F0502020204030204" pitchFamily="34" charset="0"/>
                <a:cs typeface="Calibri" panose="020F0502020204030204" pitchFamily="34" charset="0"/>
              </a:rPr>
              <a:t>Rule Proposal</a:t>
            </a:r>
          </a:p>
        </p:txBody>
      </p:sp>
      <p:graphicFrame>
        <p:nvGraphicFramePr>
          <p:cNvPr id="7" name="Diagram 6">
            <a:extLst>
              <a:ext uri="{FF2B5EF4-FFF2-40B4-BE49-F238E27FC236}">
                <a16:creationId xmlns:a16="http://schemas.microsoft.com/office/drawing/2014/main" id="{C23A55FD-8751-4803-87C6-4FC2E18319FF}"/>
              </a:ext>
            </a:extLst>
          </p:cNvPr>
          <p:cNvGraphicFramePr/>
          <p:nvPr>
            <p:extLst>
              <p:ext uri="{D42A27DB-BD31-4B8C-83A1-F6EECF244321}">
                <p14:modId xmlns:p14="http://schemas.microsoft.com/office/powerpoint/2010/main" val="3449990327"/>
              </p:ext>
            </p:extLst>
          </p:nvPr>
        </p:nvGraphicFramePr>
        <p:xfrm>
          <a:off x="636104" y="1525649"/>
          <a:ext cx="11555896" cy="518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D8DA7115-2873-4884-8191-1F15D4361EE7}"/>
              </a:ext>
            </a:extLst>
          </p:cNvPr>
          <p:cNvSpPr>
            <a:spLocks noGrp="1"/>
          </p:cNvSpPr>
          <p:nvPr>
            <p:ph type="sldNum" sz="quarter" idx="12"/>
          </p:nvPr>
        </p:nvSpPr>
        <p:spPr>
          <a:xfrm>
            <a:off x="9448800" y="6349240"/>
            <a:ext cx="2743200" cy="365125"/>
          </a:xfrm>
        </p:spPr>
        <p:txBody>
          <a:bodyPr/>
          <a:lstStyle/>
          <a:p>
            <a:fld id="{03620986-FE1F-4F5B-A0DD-B52373B769EE}" type="slidenum">
              <a:rPr lang="en-US" smtClean="0"/>
              <a:t>5</a:t>
            </a:fld>
            <a:endParaRPr lang="en-US" dirty="0"/>
          </a:p>
        </p:txBody>
      </p:sp>
    </p:spTree>
    <p:extLst>
      <p:ext uri="{BB962C8B-B14F-4D97-AF65-F5344CB8AC3E}">
        <p14:creationId xmlns:p14="http://schemas.microsoft.com/office/powerpoint/2010/main" val="338655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074" y="67442"/>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36D4EB2F-0140-4C8B-9BD7-EAE1E813D39C}"/>
              </a:ext>
            </a:extLst>
          </p:cNvPr>
          <p:cNvSpPr>
            <a:spLocks noGrp="1"/>
          </p:cNvSpPr>
          <p:nvPr>
            <p:ph type="title"/>
          </p:nvPr>
        </p:nvSpPr>
        <p:spPr>
          <a:xfrm>
            <a:off x="1" y="539406"/>
            <a:ext cx="12192000" cy="939032"/>
          </a:xfrm>
        </p:spPr>
        <p:txBody>
          <a:bodyPr>
            <a:noAutofit/>
          </a:bodyPr>
          <a:lstStyle/>
          <a:p>
            <a:pPr algn="ctr"/>
            <a:r>
              <a:rPr lang="en-US" sz="3600" b="1" dirty="0">
                <a:solidFill>
                  <a:schemeClr val="tx1"/>
                </a:solidFill>
                <a:latin typeface="Calibri" panose="020F0502020204030204" pitchFamily="34" charset="0"/>
                <a:cs typeface="Calibri" panose="020F0502020204030204" pitchFamily="34" charset="0"/>
              </a:rPr>
              <a:t>Rule Proposal</a:t>
            </a:r>
            <a:br>
              <a:rPr lang="en-US" sz="3600"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Reducing the Cancer Risk Reduction Threshold</a:t>
            </a:r>
            <a:br>
              <a:rPr lang="en-US" b="1" dirty="0">
                <a:solidFill>
                  <a:schemeClr val="tx1"/>
                </a:solidFill>
                <a:latin typeface="Calibri" panose="020F0502020204030204" pitchFamily="34" charset="0"/>
                <a:cs typeface="Calibri" panose="020F0502020204030204" pitchFamily="34" charset="0"/>
              </a:rPr>
            </a:br>
            <a:endParaRPr lang="en-US" b="1" dirty="0">
              <a:solidFill>
                <a:schemeClr val="tx1"/>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10990FF7-DB71-4B0E-96C1-12BC4AEDE7F7}"/>
              </a:ext>
            </a:extLst>
          </p:cNvPr>
          <p:cNvGraphicFramePr/>
          <p:nvPr>
            <p:extLst>
              <p:ext uri="{D42A27DB-BD31-4B8C-83A1-F6EECF244321}">
                <p14:modId xmlns:p14="http://schemas.microsoft.com/office/powerpoint/2010/main" val="1832030687"/>
              </p:ext>
            </p:extLst>
          </p:nvPr>
        </p:nvGraphicFramePr>
        <p:xfrm>
          <a:off x="806825" y="1349375"/>
          <a:ext cx="11141930" cy="54411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270B2ADA-ACBE-461A-889A-9EA56E5415CD}"/>
              </a:ext>
            </a:extLst>
          </p:cNvPr>
          <p:cNvSpPr>
            <a:spLocks noGrp="1"/>
          </p:cNvSpPr>
          <p:nvPr>
            <p:ph type="sldNum" sz="quarter" idx="12"/>
          </p:nvPr>
        </p:nvSpPr>
        <p:spPr>
          <a:xfrm>
            <a:off x="9448800" y="6414479"/>
            <a:ext cx="2743200" cy="365125"/>
          </a:xfrm>
        </p:spPr>
        <p:txBody>
          <a:bodyPr/>
          <a:lstStyle/>
          <a:p>
            <a:fld id="{03620986-FE1F-4F5B-A0DD-B52373B769EE}" type="slidenum">
              <a:rPr lang="en-US" smtClean="0"/>
              <a:t>6</a:t>
            </a:fld>
            <a:endParaRPr lang="en-US" dirty="0"/>
          </a:p>
        </p:txBody>
      </p:sp>
    </p:spTree>
    <p:extLst>
      <p:ext uri="{BB962C8B-B14F-4D97-AF65-F5344CB8AC3E}">
        <p14:creationId xmlns:p14="http://schemas.microsoft.com/office/powerpoint/2010/main" val="918081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073" y="67441"/>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36D4EB2F-0140-4C8B-9BD7-EAE1E813D39C}"/>
              </a:ext>
            </a:extLst>
          </p:cNvPr>
          <p:cNvSpPr>
            <a:spLocks noGrp="1"/>
          </p:cNvSpPr>
          <p:nvPr>
            <p:ph type="title"/>
          </p:nvPr>
        </p:nvSpPr>
        <p:spPr>
          <a:xfrm>
            <a:off x="0" y="181742"/>
            <a:ext cx="12191999" cy="939032"/>
          </a:xfrm>
        </p:spPr>
        <p:txBody>
          <a:bodyPr>
            <a:noAutofit/>
          </a:bodyPr>
          <a:lstStyle/>
          <a:p>
            <a:pPr algn="ctr"/>
            <a:r>
              <a:rPr lang="en-US" sz="3600" b="1" dirty="0">
                <a:solidFill>
                  <a:schemeClr val="tx1"/>
                </a:solidFill>
                <a:latin typeface="Calibri" panose="020F0502020204030204" pitchFamily="34" charset="0"/>
                <a:cs typeface="Calibri" panose="020F0502020204030204" pitchFamily="34" charset="0"/>
              </a:rPr>
              <a:t>Rule Proposal</a:t>
            </a:r>
            <a:br>
              <a:rPr lang="en-US" sz="3600"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Reducing the Cancer Risk Reduction Threshold</a:t>
            </a:r>
          </a:p>
        </p:txBody>
      </p:sp>
      <p:graphicFrame>
        <p:nvGraphicFramePr>
          <p:cNvPr id="10" name="Table 9">
            <a:extLst>
              <a:ext uri="{FF2B5EF4-FFF2-40B4-BE49-F238E27FC236}">
                <a16:creationId xmlns:a16="http://schemas.microsoft.com/office/drawing/2014/main" id="{077B969C-0F29-4360-81EC-56DA4FA458E1}"/>
              </a:ext>
            </a:extLst>
          </p:cNvPr>
          <p:cNvGraphicFramePr>
            <a:graphicFrameLocks noGrp="1"/>
          </p:cNvGraphicFramePr>
          <p:nvPr>
            <p:extLst>
              <p:ext uri="{D42A27DB-BD31-4B8C-83A1-F6EECF244321}">
                <p14:modId xmlns:p14="http://schemas.microsoft.com/office/powerpoint/2010/main" val="1194114363"/>
              </p:ext>
            </p:extLst>
          </p:nvPr>
        </p:nvGraphicFramePr>
        <p:xfrm>
          <a:off x="5638798" y="1581150"/>
          <a:ext cx="6367156" cy="3202322"/>
        </p:xfrm>
        <a:graphic>
          <a:graphicData uri="http://schemas.openxmlformats.org/drawingml/2006/table">
            <a:tbl>
              <a:tblPr/>
              <a:tblGrid>
                <a:gridCol w="5083980">
                  <a:extLst>
                    <a:ext uri="{9D8B030D-6E8A-4147-A177-3AD203B41FA5}">
                      <a16:colId xmlns:a16="http://schemas.microsoft.com/office/drawing/2014/main" val="1620419115"/>
                    </a:ext>
                  </a:extLst>
                </a:gridCol>
                <a:gridCol w="1283176">
                  <a:extLst>
                    <a:ext uri="{9D8B030D-6E8A-4147-A177-3AD203B41FA5}">
                      <a16:colId xmlns:a16="http://schemas.microsoft.com/office/drawing/2014/main" val="3556431983"/>
                    </a:ext>
                  </a:extLst>
                </a:gridCol>
              </a:tblGrid>
              <a:tr h="1127198">
                <a:tc>
                  <a:txBody>
                    <a:bodyPr/>
                    <a:lstStyle/>
                    <a:p>
                      <a:pPr algn="l" fontAlgn="b"/>
                      <a:r>
                        <a:rPr lang="en-US" sz="2000" b="1" i="0" u="none" strike="noStrike" dirty="0">
                          <a:solidFill>
                            <a:srgbClr val="000000"/>
                          </a:solidFill>
                          <a:effectLst/>
                          <a:latin typeface="Calibri" panose="020F0502020204030204" pitchFamily="34" charset="0"/>
                        </a:rPr>
                        <a:t>Cancer Risk Ranges</a:t>
                      </a:r>
                    </a:p>
                    <a:p>
                      <a:pPr algn="l" fontAlgn="b"/>
                      <a:r>
                        <a:rPr lang="en-US" sz="2000" b="1" i="1" u="none" strike="noStrike" dirty="0">
                          <a:solidFill>
                            <a:srgbClr val="FF0000"/>
                          </a:solidFill>
                          <a:effectLst/>
                          <a:latin typeface="Calibri" panose="020F0502020204030204" pitchFamily="34" charset="0"/>
                        </a:rPr>
                        <a:t>Based on Health Risk Assessment under review </a:t>
                      </a:r>
                      <a:endParaRPr lang="en-US" sz="2000" b="1" i="0" u="none" strike="noStrike" dirty="0">
                        <a:solidFill>
                          <a:srgbClr val="000000"/>
                        </a:solidFill>
                        <a:effectLst/>
                        <a:latin typeface="Calibri" panose="020F0502020204030204" pitchFamily="34" charset="0"/>
                      </a:endParaRP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2000" b="1" i="0" u="none" strike="noStrike" dirty="0">
                          <a:solidFill>
                            <a:srgbClr val="000000"/>
                          </a:solidFill>
                          <a:effectLst/>
                          <a:latin typeface="Calibri" panose="020F0502020204030204" pitchFamily="34" charset="0"/>
                        </a:rPr>
                        <a:t>No. of Facilities</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782698488"/>
                  </a:ext>
                </a:extLst>
              </a:tr>
              <a:tr h="380056">
                <a:tc>
                  <a:txBody>
                    <a:bodyPr/>
                    <a:lstStyle/>
                    <a:p>
                      <a:pPr algn="l" fontAlgn="b"/>
                      <a:r>
                        <a:rPr lang="en-US" sz="2000" b="0" i="0" u="none" strike="noStrike" dirty="0">
                          <a:solidFill>
                            <a:schemeClr val="tx1"/>
                          </a:solidFill>
                          <a:effectLst/>
                          <a:latin typeface="Calibri" panose="020F0502020204030204" pitchFamily="34" charset="0"/>
                        </a:rPr>
                        <a:t> </a:t>
                      </a:r>
                      <a:r>
                        <a:rPr lang="en-US" sz="2000" b="1" i="0" u="none" strike="noStrike" dirty="0">
                          <a:solidFill>
                            <a:schemeClr val="tx1"/>
                          </a:solidFill>
                          <a:effectLst/>
                          <a:latin typeface="Calibri" panose="020F0502020204030204" pitchFamily="34" charset="0"/>
                        </a:rPr>
                        <a:t>Cancer Risk </a:t>
                      </a:r>
                      <a:r>
                        <a:rPr lang="en-US" sz="2000" b="0" i="0" u="none" strike="noStrike" dirty="0">
                          <a:solidFill>
                            <a:schemeClr val="tx1"/>
                          </a:solidFill>
                          <a:effectLst/>
                          <a:latin typeface="Calibri" panose="020F0502020204030204" pitchFamily="34" charset="0"/>
                        </a:rPr>
                        <a:t>&gt; 50 in a million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8522321"/>
                  </a:ext>
                </a:extLst>
              </a:tr>
              <a:tr h="490819">
                <a:tc>
                  <a:txBody>
                    <a:bodyPr/>
                    <a:lstStyle/>
                    <a:p>
                      <a:pPr algn="l" fontAlgn="b"/>
                      <a:r>
                        <a:rPr lang="en-US" sz="2000" b="0" i="0" u="none" strike="noStrike" dirty="0">
                          <a:solidFill>
                            <a:schemeClr val="tx1"/>
                          </a:solidFill>
                          <a:effectLst/>
                          <a:latin typeface="Calibri" panose="020F0502020204030204" pitchFamily="34" charset="0"/>
                        </a:rPr>
                        <a:t> 50 in a million &gt; </a:t>
                      </a:r>
                      <a:r>
                        <a:rPr lang="en-US" sz="2000" b="1" i="0" u="none" strike="noStrike" dirty="0">
                          <a:solidFill>
                            <a:schemeClr val="tx1"/>
                          </a:solidFill>
                          <a:effectLst/>
                          <a:latin typeface="Calibri" panose="020F0502020204030204" pitchFamily="34" charset="0"/>
                        </a:rPr>
                        <a:t>Cancer Risk </a:t>
                      </a:r>
                      <a:r>
                        <a:rPr lang="en-US" sz="2000" b="0" i="0" u="none" strike="noStrike" dirty="0">
                          <a:solidFill>
                            <a:schemeClr val="tx1"/>
                          </a:solidFill>
                          <a:effectLst/>
                          <a:latin typeface="Calibri" panose="020F0502020204030204" pitchFamily="34" charset="0"/>
                        </a:rPr>
                        <a:t>&gt; 25 in a million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2860713"/>
                  </a:ext>
                </a:extLst>
              </a:tr>
              <a:tr h="444137">
                <a:tc>
                  <a:txBody>
                    <a:bodyPr/>
                    <a:lstStyle/>
                    <a:p>
                      <a:pPr algn="l" fontAlgn="b"/>
                      <a:r>
                        <a:rPr lang="en-US" sz="2000" b="0" i="0" u="none" strike="noStrike" dirty="0">
                          <a:solidFill>
                            <a:schemeClr val="tx1"/>
                          </a:solidFill>
                          <a:effectLst/>
                          <a:latin typeface="Calibri" panose="020F0502020204030204" pitchFamily="34" charset="0"/>
                        </a:rPr>
                        <a:t> 25 in a million &gt; </a:t>
                      </a:r>
                      <a:r>
                        <a:rPr lang="en-US" sz="2000" b="1" i="0" u="none" strike="noStrike" dirty="0">
                          <a:solidFill>
                            <a:schemeClr val="tx1"/>
                          </a:solidFill>
                          <a:effectLst/>
                          <a:latin typeface="Calibri" panose="020F0502020204030204" pitchFamily="34" charset="0"/>
                        </a:rPr>
                        <a:t>Cancer Risk </a:t>
                      </a:r>
                      <a:r>
                        <a:rPr lang="en-US" sz="2000" b="0" i="0" u="none" strike="noStrike" dirty="0">
                          <a:solidFill>
                            <a:schemeClr val="tx1"/>
                          </a:solidFill>
                          <a:effectLst/>
                          <a:latin typeface="Calibri" panose="020F0502020204030204" pitchFamily="34" charset="0"/>
                        </a:rPr>
                        <a:t>&gt; 10 in a million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844989"/>
                  </a:ext>
                </a:extLst>
              </a:tr>
              <a:tr h="380056">
                <a:tc>
                  <a:txBody>
                    <a:bodyPr/>
                    <a:lstStyle/>
                    <a:p>
                      <a:pPr algn="l" fontAlgn="b"/>
                      <a:r>
                        <a:rPr lang="en-US" sz="2000" b="1" i="0" u="none" strike="noStrike" dirty="0">
                          <a:solidFill>
                            <a:srgbClr val="000000"/>
                          </a:solidFill>
                          <a:effectLst/>
                          <a:latin typeface="Calibri" panose="020F0502020204030204" pitchFamily="34" charset="0"/>
                        </a:rPr>
                        <a:t> Cancer Risk </a:t>
                      </a:r>
                      <a:r>
                        <a:rPr lang="en-US" sz="2000" b="0" i="0" u="none" strike="noStrike" dirty="0">
                          <a:solidFill>
                            <a:srgbClr val="000000"/>
                          </a:solidFill>
                          <a:effectLst/>
                          <a:latin typeface="Calibri" panose="020F0502020204030204" pitchFamily="34" charset="0"/>
                        </a:rPr>
                        <a:t>&lt; 10 in a million</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747857"/>
                  </a:ext>
                </a:extLst>
              </a:tr>
              <a:tr h="380056">
                <a:tc>
                  <a:txBody>
                    <a:bodyPr/>
                    <a:lstStyle/>
                    <a:p>
                      <a:pPr algn="l" fontAlgn="b"/>
                      <a:r>
                        <a:rPr lang="en-US" sz="2000" b="0" i="0" u="none" strike="noStrike" dirty="0">
                          <a:solidFill>
                            <a:srgbClr val="000000"/>
                          </a:solidFill>
                          <a:effectLst/>
                          <a:latin typeface="Calibri" panose="020F0502020204030204" pitchFamily="34" charset="0"/>
                        </a:rPr>
                        <a:t> Pending Health Risk Assessments</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3928109"/>
                  </a:ext>
                </a:extLst>
              </a:tr>
            </a:tbl>
          </a:graphicData>
        </a:graphic>
      </p:graphicFrame>
      <p:sp>
        <p:nvSpPr>
          <p:cNvPr id="2" name="Slide Number Placeholder 1">
            <a:extLst>
              <a:ext uri="{FF2B5EF4-FFF2-40B4-BE49-F238E27FC236}">
                <a16:creationId xmlns:a16="http://schemas.microsoft.com/office/drawing/2014/main" id="{E9786CEC-243C-4078-A185-0656EF14B10B}"/>
              </a:ext>
            </a:extLst>
          </p:cNvPr>
          <p:cNvSpPr>
            <a:spLocks noGrp="1"/>
          </p:cNvSpPr>
          <p:nvPr>
            <p:ph type="sldNum" sz="quarter" idx="12"/>
          </p:nvPr>
        </p:nvSpPr>
        <p:spPr>
          <a:xfrm>
            <a:off x="9448799" y="6425434"/>
            <a:ext cx="2743200" cy="365125"/>
          </a:xfrm>
        </p:spPr>
        <p:txBody>
          <a:bodyPr/>
          <a:lstStyle/>
          <a:p>
            <a:fld id="{03620986-FE1F-4F5B-A0DD-B52373B769EE}" type="slidenum">
              <a:rPr lang="en-US" smtClean="0"/>
              <a:t>7</a:t>
            </a:fld>
            <a:endParaRPr lang="en-US"/>
          </a:p>
        </p:txBody>
      </p:sp>
      <p:pic>
        <p:nvPicPr>
          <p:cNvPr id="7" name="Picture 6">
            <a:extLst>
              <a:ext uri="{FF2B5EF4-FFF2-40B4-BE49-F238E27FC236}">
                <a16:creationId xmlns:a16="http://schemas.microsoft.com/office/drawing/2014/main" id="{8E4981AF-A636-46AA-8CA0-90ABD0AD58BF}"/>
              </a:ext>
            </a:extLst>
          </p:cNvPr>
          <p:cNvPicPr>
            <a:picLocks noChangeAspect="1"/>
          </p:cNvPicPr>
          <p:nvPr/>
        </p:nvPicPr>
        <p:blipFill>
          <a:blip r:embed="rId4"/>
          <a:stretch>
            <a:fillRect/>
          </a:stretch>
        </p:blipFill>
        <p:spPr>
          <a:xfrm>
            <a:off x="627029" y="1120774"/>
            <a:ext cx="4640096" cy="5737226"/>
          </a:xfrm>
          <a:prstGeom prst="rect">
            <a:avLst/>
          </a:prstGeom>
        </p:spPr>
      </p:pic>
      <p:sp>
        <p:nvSpPr>
          <p:cNvPr id="3" name="TextBox 2">
            <a:extLst>
              <a:ext uri="{FF2B5EF4-FFF2-40B4-BE49-F238E27FC236}">
                <a16:creationId xmlns:a16="http://schemas.microsoft.com/office/drawing/2014/main" id="{7FBD4983-601E-476C-A1DD-34FD09DA9DC1}"/>
              </a:ext>
            </a:extLst>
          </p:cNvPr>
          <p:cNvSpPr txBox="1"/>
          <p:nvPr/>
        </p:nvSpPr>
        <p:spPr>
          <a:xfrm>
            <a:off x="5638798" y="4811574"/>
            <a:ext cx="6278254" cy="400110"/>
          </a:xfrm>
          <a:prstGeom prst="rect">
            <a:avLst/>
          </a:prstGeom>
          <a:noFill/>
        </p:spPr>
        <p:txBody>
          <a:bodyPr wrap="square" rtlCol="0">
            <a:spAutoFit/>
          </a:bodyPr>
          <a:lstStyle/>
          <a:p>
            <a:r>
              <a:rPr lang="en-US" sz="2000" b="1" i="1" dirty="0">
                <a:solidFill>
                  <a:srgbClr val="FF0000"/>
                </a:solidFill>
                <a:latin typeface="Calibri" panose="020F0502020204030204" pitchFamily="34" charset="0"/>
                <a:cs typeface="Calibri" panose="020F0502020204030204" pitchFamily="34" charset="0"/>
              </a:rPr>
              <a:t>Data subject to change</a:t>
            </a:r>
          </a:p>
        </p:txBody>
      </p:sp>
    </p:spTree>
    <p:extLst>
      <p:ext uri="{BB962C8B-B14F-4D97-AF65-F5344CB8AC3E}">
        <p14:creationId xmlns:p14="http://schemas.microsoft.com/office/powerpoint/2010/main" val="19908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BDC3D4-D708-4EDA-827F-D64DAB6430D7}"/>
              </a:ext>
            </a:extLst>
          </p:cNvPr>
          <p:cNvSpPr>
            <a:spLocks noGrp="1"/>
          </p:cNvSpPr>
          <p:nvPr>
            <p:ph type="title"/>
          </p:nvPr>
        </p:nvSpPr>
        <p:spPr>
          <a:xfrm>
            <a:off x="1" y="329093"/>
            <a:ext cx="12192000" cy="1219200"/>
          </a:xfrm>
        </p:spPr>
        <p:txBody>
          <a:bodyPr>
            <a:noAutofit/>
          </a:bodyPr>
          <a:lstStyle/>
          <a:p>
            <a:pPr algn="ctr"/>
            <a:br>
              <a:rPr lang="en-US"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Rule Proposal</a:t>
            </a:r>
            <a:br>
              <a:rPr lang="en-US" sz="3600"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Extension Requirements </a:t>
            </a:r>
            <a:br>
              <a:rPr lang="en-US" sz="3200" dirty="0">
                <a:latin typeface="Calibri" panose="020F0502020204030204" pitchFamily="34" charset="0"/>
                <a:cs typeface="Calibri" panose="020F0502020204030204" pitchFamily="34" charset="0"/>
              </a:rPr>
            </a:br>
            <a:br>
              <a:rPr lang="en-US"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br>
              <a:rPr lang="en-US" sz="4000" b="1" dirty="0">
                <a:latin typeface="Calibri" panose="020F0502020204030204" pitchFamily="34" charset="0"/>
                <a:cs typeface="Calibri" panose="020F0502020204030204" pitchFamily="34" charset="0"/>
              </a:rPr>
            </a:br>
            <a:br>
              <a:rPr lang="en-US" sz="4000" dirty="0">
                <a:latin typeface="Calibri" panose="020F0502020204030204" pitchFamily="34" charset="0"/>
                <a:cs typeface="Calibri" panose="020F0502020204030204" pitchFamily="34" charset="0"/>
              </a:rPr>
            </a:br>
            <a:endParaRPr lang="en-US" sz="4000" b="1" i="1" dirty="0">
              <a:solidFill>
                <a:schemeClr val="tx1"/>
              </a:solidFill>
              <a:highlight>
                <a:srgbClr val="FFFF00"/>
              </a:highlight>
              <a:latin typeface="Calibri" panose="020F0502020204030204" pitchFamily="34" charset="0"/>
              <a:cs typeface="Calibri" panose="020F0502020204030204" pitchFamily="34" charset="0"/>
            </a:endParaRPr>
          </a:p>
        </p:txBody>
      </p:sp>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9074" y="65656"/>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0052E2D8-8ABA-4D50-A176-7932EED7810F}"/>
              </a:ext>
            </a:extLst>
          </p:cNvPr>
          <p:cNvGraphicFramePr/>
          <p:nvPr>
            <p:extLst>
              <p:ext uri="{D42A27DB-BD31-4B8C-83A1-F6EECF244321}">
                <p14:modId xmlns:p14="http://schemas.microsoft.com/office/powerpoint/2010/main" val="2929411520"/>
              </p:ext>
            </p:extLst>
          </p:nvPr>
        </p:nvGraphicFramePr>
        <p:xfrm>
          <a:off x="603116" y="1496726"/>
          <a:ext cx="11588884" cy="53612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F2F57AE4-4FC9-4616-8E53-8428E5FF1189}"/>
              </a:ext>
            </a:extLst>
          </p:cNvPr>
          <p:cNvSpPr>
            <a:spLocks noGrp="1"/>
          </p:cNvSpPr>
          <p:nvPr>
            <p:ph type="sldNum" sz="quarter" idx="12"/>
          </p:nvPr>
        </p:nvSpPr>
        <p:spPr>
          <a:xfrm>
            <a:off x="9448800" y="6346344"/>
            <a:ext cx="2743200" cy="365125"/>
          </a:xfrm>
        </p:spPr>
        <p:txBody>
          <a:bodyPr/>
          <a:lstStyle/>
          <a:p>
            <a:fld id="{03620986-FE1F-4F5B-A0DD-B52373B769EE}" type="slidenum">
              <a:rPr lang="en-US" smtClean="0"/>
              <a:t>8</a:t>
            </a:fld>
            <a:endParaRPr lang="en-US" dirty="0"/>
          </a:p>
        </p:txBody>
      </p:sp>
    </p:spTree>
    <p:extLst>
      <p:ext uri="{BB962C8B-B14F-4D97-AF65-F5344CB8AC3E}">
        <p14:creationId xmlns:p14="http://schemas.microsoft.com/office/powerpoint/2010/main" val="3971368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F081CFD-9966-492E-ACD4-C5B0BA034B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5829" y="67442"/>
            <a:ext cx="1562926" cy="116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36D4EB2F-0140-4C8B-9BD7-EAE1E813D39C}"/>
              </a:ext>
            </a:extLst>
          </p:cNvPr>
          <p:cNvSpPr>
            <a:spLocks noGrp="1"/>
          </p:cNvSpPr>
          <p:nvPr>
            <p:ph type="title"/>
          </p:nvPr>
        </p:nvSpPr>
        <p:spPr/>
        <p:txBody>
          <a:bodyPr>
            <a:normAutofit fontScale="90000"/>
          </a:bodyPr>
          <a:lstStyle/>
          <a:p>
            <a:pPr algn="ctr"/>
            <a:br>
              <a:rPr lang="en-US"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Rule Proposal</a:t>
            </a:r>
            <a:br>
              <a:rPr lang="en-US" sz="3600" b="1" dirty="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Public Notification &amp; Risk Reduction Protocols </a:t>
            </a:r>
            <a:br>
              <a:rPr lang="en-US" sz="3600" b="1" dirty="0">
                <a:solidFill>
                  <a:schemeClr val="tx1"/>
                </a:solidFill>
                <a:latin typeface="Calibri" panose="020F0502020204030204" pitchFamily="34" charset="0"/>
                <a:cs typeface="Calibri" panose="020F0502020204030204" pitchFamily="34" charset="0"/>
              </a:rPr>
            </a:br>
            <a:br>
              <a:rPr lang="en-US" sz="3600" b="1" dirty="0">
                <a:solidFill>
                  <a:schemeClr val="tx1"/>
                </a:solidFill>
                <a:latin typeface="Calibri" panose="020F0502020204030204" pitchFamily="34" charset="0"/>
                <a:cs typeface="Calibri" panose="020F0502020204030204" pitchFamily="34" charset="0"/>
              </a:rPr>
            </a:b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BD4FA483-B2DA-4C70-B07B-E7906334519F}"/>
              </a:ext>
            </a:extLst>
          </p:cNvPr>
          <p:cNvGraphicFramePr/>
          <p:nvPr>
            <p:extLst>
              <p:ext uri="{D42A27DB-BD31-4B8C-83A1-F6EECF244321}">
                <p14:modId xmlns:p14="http://schemas.microsoft.com/office/powerpoint/2010/main" val="1359924628"/>
              </p:ext>
            </p:extLst>
          </p:nvPr>
        </p:nvGraphicFramePr>
        <p:xfrm>
          <a:off x="838200" y="1532399"/>
          <a:ext cx="11110555" cy="48930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9B8109E6-64B8-4F55-8241-909809688D18}"/>
              </a:ext>
            </a:extLst>
          </p:cNvPr>
          <p:cNvSpPr>
            <a:spLocks noGrp="1"/>
          </p:cNvSpPr>
          <p:nvPr>
            <p:ph type="sldNum" sz="quarter" idx="12"/>
          </p:nvPr>
        </p:nvSpPr>
        <p:spPr>
          <a:xfrm>
            <a:off x="9448800" y="6425433"/>
            <a:ext cx="2743200" cy="365125"/>
          </a:xfrm>
        </p:spPr>
        <p:txBody>
          <a:bodyPr/>
          <a:lstStyle/>
          <a:p>
            <a:fld id="{03620986-FE1F-4F5B-A0DD-B52373B769EE}" type="slidenum">
              <a:rPr lang="en-US" smtClean="0"/>
              <a:t>9</a:t>
            </a:fld>
            <a:endParaRPr lang="en-US" dirty="0"/>
          </a:p>
        </p:txBody>
      </p:sp>
    </p:spTree>
    <p:extLst>
      <p:ext uri="{BB962C8B-B14F-4D97-AF65-F5344CB8AC3E}">
        <p14:creationId xmlns:p14="http://schemas.microsoft.com/office/powerpoint/2010/main" val="717194169"/>
      </p:ext>
    </p:extLst>
  </p:cSld>
  <p:clrMapOvr>
    <a:masterClrMapping/>
  </p:clrMapOvr>
</p:sld>
</file>

<file path=ppt/theme/theme1.xml><?xml version="1.0" encoding="utf-8"?>
<a:theme xmlns:a="http://schemas.openxmlformats.org/drawingml/2006/main" name="LUEG-BOS">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EG-BOS" id="{55579EE0-7E8E-4F41-8317-E7BA3203AC43}" vid="{F7C21903-1281-46BF-B3F6-AAB08E7F60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57C117937CFC41BFC9DA22F40355C1" ma:contentTypeVersion="12" ma:contentTypeDescription="Create a new document." ma:contentTypeScope="" ma:versionID="f288917740654732b84335b37c28bf8c">
  <xsd:schema xmlns:xsd="http://www.w3.org/2001/XMLSchema" xmlns:xs="http://www.w3.org/2001/XMLSchema" xmlns:p="http://schemas.microsoft.com/office/2006/metadata/properties" xmlns:ns2="cc1f92cf-538a-4359-92b3-489a84209a15" xmlns:ns3="57b8b022-2c87-4c58-97ad-376140580cd9" targetNamespace="http://schemas.microsoft.com/office/2006/metadata/properties" ma:root="true" ma:fieldsID="a71e09915c15e802578aa024aed46f27" ns2:_="" ns3:_="">
    <xsd:import namespace="cc1f92cf-538a-4359-92b3-489a84209a15"/>
    <xsd:import namespace="57b8b022-2c87-4c58-97ad-376140580cd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f92cf-538a-4359-92b3-489a84209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7b8b022-2c87-4c58-97ad-376140580cd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7b8b022-2c87-4c58-97ad-376140580cd9">
      <UserInfo>
        <DisplayName>McCue, Janet</DisplayName>
        <AccountId>190</AccountId>
        <AccountType/>
      </UserInfo>
      <UserInfo>
        <DisplayName>Luther, Mahiany</DisplayName>
        <AccountId>39</AccountId>
        <AccountType/>
      </UserInfo>
    </SharedWithUsers>
  </documentManagement>
</p:properties>
</file>

<file path=customXml/itemProps1.xml><?xml version="1.0" encoding="utf-8"?>
<ds:datastoreItem xmlns:ds="http://schemas.openxmlformats.org/officeDocument/2006/customXml" ds:itemID="{18333D2D-72BA-4CDE-B0A3-EDF07166BD56}">
  <ds:schemaRefs>
    <ds:schemaRef ds:uri="http://schemas.microsoft.com/sharepoint/v3/contenttype/forms"/>
  </ds:schemaRefs>
</ds:datastoreItem>
</file>

<file path=customXml/itemProps2.xml><?xml version="1.0" encoding="utf-8"?>
<ds:datastoreItem xmlns:ds="http://schemas.openxmlformats.org/officeDocument/2006/customXml" ds:itemID="{DA96EF2D-AF20-45F1-BFCB-101143941900}">
  <ds:schemaRefs>
    <ds:schemaRef ds:uri="57b8b022-2c87-4c58-97ad-376140580cd9"/>
    <ds:schemaRef ds:uri="cc1f92cf-538a-4359-92b3-489a84209a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D0B2A24-0E6E-4DCB-B581-6B7DEA25B10B}">
  <ds:schemaRefs>
    <ds:schemaRef ds:uri="57b8b022-2c87-4c58-97ad-376140580cd9"/>
    <ds:schemaRef ds:uri="cc1f92cf-538a-4359-92b3-489a84209a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LUEG-BOS</Template>
  <TotalTime>30313</TotalTime>
  <Words>2388</Words>
  <Application>Microsoft Office PowerPoint</Application>
  <PresentationFormat>Widescreen</PresentationFormat>
  <Paragraphs>182</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 Garamond</vt:lpstr>
      <vt:lpstr>Arial</vt:lpstr>
      <vt:lpstr>Calibri</vt:lpstr>
      <vt:lpstr>Franklin Gothic Book</vt:lpstr>
      <vt:lpstr>Franklin Gothic Medium</vt:lpstr>
      <vt:lpstr>Franklin Gothic Medium Cond</vt:lpstr>
      <vt:lpstr>Symbol</vt:lpstr>
      <vt:lpstr>Times New Roman</vt:lpstr>
      <vt:lpstr>TimesNewRomanPSMT</vt:lpstr>
      <vt:lpstr>Wingdings</vt:lpstr>
      <vt:lpstr>LUEG-BOS</vt:lpstr>
      <vt:lpstr>     Amendments to Rule 1210  Toxic Air Contaminant Public Health Risks – Public Notification and Risk Reduction Item 4 November 4, 2021</vt:lpstr>
      <vt:lpstr>Background  District Rule 1210</vt:lpstr>
      <vt:lpstr>Background  Rule Development Process</vt:lpstr>
      <vt:lpstr>  Background Understanding Cancer Health Risks   </vt:lpstr>
      <vt:lpstr>Rule Proposal</vt:lpstr>
      <vt:lpstr>Rule Proposal Reducing the Cancer Risk Reduction Threshold </vt:lpstr>
      <vt:lpstr>Rule Proposal Reducing the Cancer Risk Reduction Threshold</vt:lpstr>
      <vt:lpstr>   Rule Proposal Extension Requirements     </vt:lpstr>
      <vt:lpstr> Rule Proposal Public Notification &amp; Risk Reduction Protocols   </vt:lpstr>
      <vt:lpstr>Public Notification Requirements</vt:lpstr>
      <vt:lpstr>Stakeholder Engagement</vt:lpstr>
      <vt:lpstr> Today’s 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Deguzman, Arnold</dc:creator>
  <cp:keywords>BOS;LUEG Template</cp:keywords>
  <cp:lastModifiedBy>Luther, Mahiany</cp:lastModifiedBy>
  <cp:revision>8</cp:revision>
  <cp:lastPrinted>2021-05-06T20:08:34Z</cp:lastPrinted>
  <dcterms:created xsi:type="dcterms:W3CDTF">2020-07-01T16:18:43Z</dcterms:created>
  <dcterms:modified xsi:type="dcterms:W3CDTF">2021-11-04T15:38:10Z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0x0101001157C117937CFC41BFC9DA22F40355C1</vt:lpwstr>
  </property>
</Properties>
</file>